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handoutMasters/handoutMaster1.xml" ContentType="application/vnd.openxmlformats-officedocument.presentationml.handoutMaster+xml"/>
  <Override PartName="/ppt/media/image12.svg" ContentType="image/svg+xml"/>
  <Override PartName="/ppt/media/image14.svg" ContentType="image/svg+xml"/>
  <Override PartName="/ppt/media/image16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handoutMasterIdLst>
    <p:handoutMasterId r:id="rId26"/>
  </p:handoutMasterIdLst>
  <p:sldIdLst>
    <p:sldId id="346" r:id="rId3"/>
    <p:sldId id="570" r:id="rId4"/>
    <p:sldId id="611" r:id="rId6"/>
    <p:sldId id="588" r:id="rId7"/>
    <p:sldId id="637" r:id="rId8"/>
    <p:sldId id="679" r:id="rId9"/>
    <p:sldId id="664" r:id="rId10"/>
    <p:sldId id="659" r:id="rId11"/>
    <p:sldId id="695" r:id="rId12"/>
    <p:sldId id="638" r:id="rId13"/>
    <p:sldId id="575" r:id="rId14"/>
    <p:sldId id="590" r:id="rId15"/>
    <p:sldId id="639" r:id="rId16"/>
    <p:sldId id="661" r:id="rId17"/>
    <p:sldId id="705" r:id="rId18"/>
    <p:sldId id="640" r:id="rId19"/>
    <p:sldId id="585" r:id="rId20"/>
    <p:sldId id="706" r:id="rId21"/>
    <p:sldId id="584" r:id="rId22"/>
    <p:sldId id="707" r:id="rId23"/>
    <p:sldId id="592" r:id="rId24"/>
    <p:sldId id="708" r:id="rId25"/>
  </p:sldIdLst>
  <p:sldSz cx="9144000" cy="5143500" type="screen16x9"/>
  <p:notesSz cx="6858000" cy="9144000"/>
  <p:embeddedFontLst>
    <p:embeddedFont>
      <p:font typeface="MiSans Light" panose="00000400000000000000" charset="-122"/>
      <p:regular r:id="rId30"/>
    </p:embeddedFont>
    <p:embeddedFont>
      <p:font typeface="Montserrat Black" panose="00000A00000000000000" pitchFamily="2" charset="0"/>
      <p:bold r:id="rId31"/>
    </p:embeddedFont>
    <p:embeddedFont>
      <p:font typeface="微软雅黑" panose="020B0503020204020204" charset="-122"/>
      <p:regular r:id="rId32"/>
    </p:embeddedFont>
    <p:embeddedFont>
      <p:font typeface="MiSans Heavy" panose="00000A00000000000000" charset="-122"/>
      <p:bold r:id="rId33"/>
    </p:embeddedFont>
    <p:embeddedFont>
      <p:font typeface="MiSans Bold" panose="00000800000000000000" charset="-122"/>
      <p:bold r:id="rId34"/>
    </p:embeddedFont>
  </p:embeddedFontLst>
  <p:custDataLst>
    <p:tags r:id="rId35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151" userDrawn="1">
          <p15:clr>
            <a:srgbClr val="A4A3A4"/>
          </p15:clr>
        </p15:guide>
        <p15:guide id="2" pos="648" userDrawn="1">
          <p15:clr>
            <a:srgbClr val="A4A3A4"/>
          </p15:clr>
        </p15:guide>
        <p15:guide id="6" orient="horz" pos="289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2AEB"/>
    <a:srgbClr val="4EAE04"/>
    <a:srgbClr val="FEBC28"/>
    <a:srgbClr val="FFCD33"/>
    <a:srgbClr val="1CADF8"/>
    <a:srgbClr val="394B95"/>
    <a:srgbClr val="FDFDFD"/>
    <a:srgbClr val="F5F7F8"/>
    <a:srgbClr val="1D45F0"/>
    <a:srgbClr val="F4F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 snapToGrid="0" showGuides="1">
      <p:cViewPr>
        <p:scale>
          <a:sx n="180" d="100"/>
          <a:sy n="180" d="100"/>
        </p:scale>
        <p:origin x="544" y="700"/>
      </p:cViewPr>
      <p:guideLst>
        <p:guide pos="151"/>
        <p:guide pos="648"/>
        <p:guide orient="horz" pos="289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3" d="100"/>
          <a:sy n="123" d="100"/>
        </p:scale>
        <p:origin x="497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5" Type="http://schemas.openxmlformats.org/officeDocument/2006/relationships/tags" Target="tags/tag472.xml"/><Relationship Id="rId34" Type="http://schemas.openxmlformats.org/officeDocument/2006/relationships/font" Target="fonts/font5.fntdata"/><Relationship Id="rId33" Type="http://schemas.openxmlformats.org/officeDocument/2006/relationships/font" Target="fonts/font4.fntdata"/><Relationship Id="rId32" Type="http://schemas.openxmlformats.org/officeDocument/2006/relationships/font" Target="fonts/font3.fntdata"/><Relationship Id="rId31" Type="http://schemas.openxmlformats.org/officeDocument/2006/relationships/font" Target="fonts/font2.fntdata"/><Relationship Id="rId30" Type="http://schemas.openxmlformats.org/officeDocument/2006/relationships/font" Target="fonts/font1.fntdata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handoutMaster" Target="handoutMasters/handoutMaster1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MiSans Light" panose="00000400000000000000" charset="-122"/>
              <a:ea typeface="MiSans Light" panose="000004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MiSans Light" panose="00000400000000000000" charset="-122"/>
                <a:ea typeface="MiSans Light" panose="00000400000000000000" charset="-122"/>
              </a:rPr>
            </a:fld>
            <a:endParaRPr lang="zh-CN" altLang="en-US">
              <a:latin typeface="MiSans Light" panose="00000400000000000000" charset="-122"/>
              <a:ea typeface="MiSans Light" panose="000004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MiSans Light" panose="00000400000000000000" charset="-122"/>
              <a:ea typeface="MiSans Light" panose="000004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MiSans Light" panose="00000400000000000000" charset="-122"/>
                <a:ea typeface="MiSans Light" panose="00000400000000000000" charset="-122"/>
              </a:rPr>
            </a:fld>
            <a:endParaRPr lang="zh-CN" altLang="en-US">
              <a:latin typeface="MiSans Light" panose="00000400000000000000" charset="-122"/>
              <a:ea typeface="MiSans Light" panose="000004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/>
          <a:srcRect t="1316" r="1316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7917180" cy="5143500"/>
          </a:xfrm>
          <a:prstGeom prst="rect">
            <a:avLst/>
          </a:prstGeom>
          <a:gradFill flip="none" rotWithShape="1">
            <a:gsLst>
              <a:gs pos="47000">
                <a:srgbClr val="FDFDFD"/>
              </a:gs>
              <a:gs pos="100000">
                <a:srgbClr val="F5F7F8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2"/>
          <p:cNvSpPr>
            <a:spLocks noGrp="1"/>
          </p:cNvSpPr>
          <p:nvPr>
            <p:ph type="pic" sz="quarter" idx="21"/>
          </p:nvPr>
        </p:nvSpPr>
        <p:spPr>
          <a:xfrm>
            <a:off x="3798275" y="1491175"/>
            <a:ext cx="1906173" cy="2637692"/>
          </a:xfrm>
          <a:prstGeom prst="snip2DiagRect">
            <a:avLst>
              <a:gd name="adj1" fmla="val 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zh-CN" altLang="en-US" sz="700">
                <a:solidFill>
                  <a:schemeClr val="lt1"/>
                </a:solidFill>
              </a:defRPr>
            </a:lvl1pPr>
          </a:lstStyle>
          <a:p>
            <a:pPr marL="0" lvl="0" algn="ctr" defTabSz="457200"/>
            <a:r>
              <a:rPr lang="zh-CN" altLang="en-US"/>
              <a:t>单击图标添加图片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2"/>
          <p:cNvSpPr>
            <a:spLocks noGrp="1"/>
          </p:cNvSpPr>
          <p:nvPr>
            <p:ph type="pic" sz="quarter" idx="21"/>
          </p:nvPr>
        </p:nvSpPr>
        <p:spPr>
          <a:xfrm>
            <a:off x="500562" y="1341999"/>
            <a:ext cx="1348754" cy="1348447"/>
          </a:xfrm>
          <a:prstGeom prst="snip2DiagRect">
            <a:avLst>
              <a:gd name="adj1" fmla="val 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zh-CN" altLang="en-US" sz="700">
                <a:solidFill>
                  <a:schemeClr val="lt1"/>
                </a:solidFill>
              </a:defRPr>
            </a:lvl1pPr>
          </a:lstStyle>
          <a:p>
            <a:pPr marL="0" lvl="0" algn="ctr" defTabSz="457200"/>
            <a:r>
              <a:rPr lang="zh-CN" altLang="en-US"/>
              <a:t>单击图标添加图片</a:t>
            </a:r>
            <a:endParaRPr lang="zh-CN" altLang="en-US"/>
          </a:p>
        </p:txBody>
      </p:sp>
      <p:sp>
        <p:nvSpPr>
          <p:cNvPr id="6" name="图片占位符 2"/>
          <p:cNvSpPr>
            <a:spLocks noGrp="1"/>
          </p:cNvSpPr>
          <p:nvPr>
            <p:ph type="pic" sz="quarter" idx="22"/>
          </p:nvPr>
        </p:nvSpPr>
        <p:spPr>
          <a:xfrm>
            <a:off x="1945431" y="1341999"/>
            <a:ext cx="1348754" cy="1348447"/>
          </a:xfrm>
          <a:prstGeom prst="snip2DiagRect">
            <a:avLst>
              <a:gd name="adj1" fmla="val 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zh-CN" altLang="en-US" sz="700">
                <a:solidFill>
                  <a:schemeClr val="lt1"/>
                </a:solidFill>
              </a:defRPr>
            </a:lvl1pPr>
          </a:lstStyle>
          <a:p>
            <a:pPr marL="0" lvl="0" algn="ctr" defTabSz="457200"/>
            <a:r>
              <a:rPr lang="zh-CN" altLang="en-US"/>
              <a:t>单击图标添加图片</a:t>
            </a:r>
            <a:endParaRPr lang="zh-CN" altLang="en-US"/>
          </a:p>
        </p:txBody>
      </p:sp>
      <p:sp>
        <p:nvSpPr>
          <p:cNvPr id="7" name="图片占位符 2"/>
          <p:cNvSpPr>
            <a:spLocks noGrp="1"/>
          </p:cNvSpPr>
          <p:nvPr>
            <p:ph type="pic" sz="quarter" idx="23"/>
          </p:nvPr>
        </p:nvSpPr>
        <p:spPr>
          <a:xfrm>
            <a:off x="500562" y="2789798"/>
            <a:ext cx="1348754" cy="1348447"/>
          </a:xfrm>
          <a:prstGeom prst="snip2DiagRect">
            <a:avLst>
              <a:gd name="adj1" fmla="val 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zh-CN" altLang="en-US" sz="700">
                <a:solidFill>
                  <a:schemeClr val="lt1"/>
                </a:solidFill>
              </a:defRPr>
            </a:lvl1pPr>
          </a:lstStyle>
          <a:p>
            <a:pPr marL="0" lvl="0" algn="ctr" defTabSz="457200"/>
            <a:r>
              <a:rPr lang="zh-CN" altLang="en-US"/>
              <a:t>单击图标添加图片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2"/>
          <p:cNvSpPr>
            <a:spLocks noGrp="1"/>
          </p:cNvSpPr>
          <p:nvPr>
            <p:ph type="pic" sz="quarter" idx="21"/>
          </p:nvPr>
        </p:nvSpPr>
        <p:spPr>
          <a:xfrm>
            <a:off x="355600" y="3474563"/>
            <a:ext cx="3270738" cy="1026942"/>
          </a:xfrm>
          <a:prstGeom prst="snip2DiagRect">
            <a:avLst>
              <a:gd name="adj1" fmla="val 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zh-CN" altLang="en-US" sz="700">
                <a:solidFill>
                  <a:schemeClr val="lt1"/>
                </a:solidFill>
              </a:defRPr>
            </a:lvl1pPr>
          </a:lstStyle>
          <a:p>
            <a:pPr marL="0" lvl="0" algn="ctr" defTabSz="457200"/>
            <a:r>
              <a:rPr lang="zh-CN" altLang="en-US"/>
              <a:t>单击图标添加图片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2"/>
          <p:cNvSpPr>
            <a:spLocks noGrp="1"/>
          </p:cNvSpPr>
          <p:nvPr>
            <p:ph type="pic" sz="quarter" idx="21"/>
          </p:nvPr>
        </p:nvSpPr>
        <p:spPr>
          <a:xfrm>
            <a:off x="4971346" y="1257630"/>
            <a:ext cx="3804354" cy="1519152"/>
          </a:xfrm>
          <a:prstGeom prst="snip2DiagRect">
            <a:avLst>
              <a:gd name="adj1" fmla="val 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zh-CN" altLang="en-US" sz="700">
                <a:solidFill>
                  <a:schemeClr val="lt1"/>
                </a:solidFill>
              </a:defRPr>
            </a:lvl1pPr>
          </a:lstStyle>
          <a:p>
            <a:pPr marL="0" lvl="0" algn="ctr" defTabSz="457200"/>
            <a:r>
              <a:rPr lang="zh-CN" altLang="en-US"/>
              <a:t>单击图标添加图片</a:t>
            </a:r>
            <a:endParaRPr lang="zh-CN" altLang="en-US"/>
          </a:p>
        </p:txBody>
      </p:sp>
      <p:sp>
        <p:nvSpPr>
          <p:cNvPr id="5" name="图片占位符 2"/>
          <p:cNvSpPr>
            <a:spLocks noGrp="1"/>
          </p:cNvSpPr>
          <p:nvPr>
            <p:ph type="pic" sz="quarter" idx="22"/>
          </p:nvPr>
        </p:nvSpPr>
        <p:spPr>
          <a:xfrm>
            <a:off x="4971346" y="2909370"/>
            <a:ext cx="3804354" cy="1519152"/>
          </a:xfrm>
          <a:prstGeom prst="snip2DiagRect">
            <a:avLst>
              <a:gd name="adj1" fmla="val 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zh-CN" altLang="en-US" sz="700">
                <a:solidFill>
                  <a:schemeClr val="lt1"/>
                </a:solidFill>
              </a:defRPr>
            </a:lvl1pPr>
          </a:lstStyle>
          <a:p>
            <a:pPr marL="0" lvl="0" algn="ctr" defTabSz="457200"/>
            <a:r>
              <a:rPr lang="zh-CN" altLang="en-US"/>
              <a:t>单击图标添加图片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/>
          <a:srcRect t="67252" r="1316"/>
          <a:stretch>
            <a:fillRect/>
          </a:stretch>
        </p:blipFill>
        <p:spPr>
          <a:xfrm>
            <a:off x="-1" y="0"/>
            <a:ext cx="9144000" cy="170688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 rot="16200000">
            <a:off x="2000250" y="-2000250"/>
            <a:ext cx="5143500" cy="9144000"/>
          </a:xfrm>
          <a:prstGeom prst="rect">
            <a:avLst/>
          </a:prstGeom>
          <a:gradFill flip="none" rotWithShape="1">
            <a:gsLst>
              <a:gs pos="60000">
                <a:srgbClr val="FDFDFD"/>
              </a:gs>
              <a:gs pos="100000">
                <a:srgbClr val="F5F7F8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image" Target="../media/image2.png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alphaModFix amt="2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5F040-ED43-464F-96F2-927121FE6F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5CE31C-667C-455E-B312-3B73BAEC616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MiSans Light" panose="00000400000000000000" charset="-122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66.xml"/><Relationship Id="rId8" Type="http://schemas.openxmlformats.org/officeDocument/2006/relationships/tags" Target="../tags/tag65.xml"/><Relationship Id="rId7" Type="http://schemas.openxmlformats.org/officeDocument/2006/relationships/tags" Target="../tags/tag64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6" Type="http://schemas.openxmlformats.org/officeDocument/2006/relationships/slideLayout" Target="../slideLayouts/slideLayout4.xml"/><Relationship Id="rId15" Type="http://schemas.openxmlformats.org/officeDocument/2006/relationships/image" Target="../media/image8.jpeg"/><Relationship Id="rId14" Type="http://schemas.openxmlformats.org/officeDocument/2006/relationships/image" Target="../media/image7.jpeg"/><Relationship Id="rId13" Type="http://schemas.openxmlformats.org/officeDocument/2006/relationships/image" Target="../media/image6.jpeg"/><Relationship Id="rId12" Type="http://schemas.openxmlformats.org/officeDocument/2006/relationships/tags" Target="../tags/tag69.xml"/><Relationship Id="rId11" Type="http://schemas.openxmlformats.org/officeDocument/2006/relationships/tags" Target="../tags/tag68.xml"/><Relationship Id="rId10" Type="http://schemas.openxmlformats.org/officeDocument/2006/relationships/tags" Target="../tags/tag67.xml"/><Relationship Id="rId1" Type="http://schemas.openxmlformats.org/officeDocument/2006/relationships/tags" Target="../tags/tag58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78.xml"/><Relationship Id="rId8" Type="http://schemas.openxmlformats.org/officeDocument/2006/relationships/tags" Target="../tags/tag77.xml"/><Relationship Id="rId7" Type="http://schemas.openxmlformats.org/officeDocument/2006/relationships/tags" Target="../tags/tag76.xml"/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3" Type="http://schemas.openxmlformats.org/officeDocument/2006/relationships/slideLayout" Target="../slideLayouts/slideLayout3.xml"/><Relationship Id="rId12" Type="http://schemas.openxmlformats.org/officeDocument/2006/relationships/image" Target="../media/image5.jpeg"/><Relationship Id="rId11" Type="http://schemas.openxmlformats.org/officeDocument/2006/relationships/tags" Target="../tags/tag80.xml"/><Relationship Id="rId10" Type="http://schemas.openxmlformats.org/officeDocument/2006/relationships/tags" Target="../tags/tag79.xml"/><Relationship Id="rId1" Type="http://schemas.openxmlformats.org/officeDocument/2006/relationships/tags" Target="../tags/tag70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89.xml"/><Relationship Id="rId8" Type="http://schemas.openxmlformats.org/officeDocument/2006/relationships/tags" Target="../tags/tag88.xml"/><Relationship Id="rId7" Type="http://schemas.openxmlformats.org/officeDocument/2006/relationships/tags" Target="../tags/tag87.xml"/><Relationship Id="rId6" Type="http://schemas.openxmlformats.org/officeDocument/2006/relationships/tags" Target="../tags/tag86.xml"/><Relationship Id="rId5" Type="http://schemas.openxmlformats.org/officeDocument/2006/relationships/tags" Target="../tags/tag85.xml"/><Relationship Id="rId4" Type="http://schemas.openxmlformats.org/officeDocument/2006/relationships/tags" Target="../tags/tag84.xml"/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4" Type="http://schemas.openxmlformats.org/officeDocument/2006/relationships/notesSlide" Target="../notesSlides/notesSlide7.xml"/><Relationship Id="rId13" Type="http://schemas.openxmlformats.org/officeDocument/2006/relationships/slideLayout" Target="../slideLayouts/slideLayout3.xml"/><Relationship Id="rId12" Type="http://schemas.openxmlformats.org/officeDocument/2006/relationships/image" Target="../media/image5.jpeg"/><Relationship Id="rId11" Type="http://schemas.openxmlformats.org/officeDocument/2006/relationships/tags" Target="../tags/tag91.xml"/><Relationship Id="rId10" Type="http://schemas.openxmlformats.org/officeDocument/2006/relationships/tags" Target="../tags/tag90.xml"/><Relationship Id="rId1" Type="http://schemas.openxmlformats.org/officeDocument/2006/relationships/tags" Target="../tags/tag81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99" Type="http://schemas.openxmlformats.org/officeDocument/2006/relationships/tags" Target="../tags/tag190.xml"/><Relationship Id="rId98" Type="http://schemas.openxmlformats.org/officeDocument/2006/relationships/tags" Target="../tags/tag189.xml"/><Relationship Id="rId97" Type="http://schemas.openxmlformats.org/officeDocument/2006/relationships/tags" Target="../tags/tag188.xml"/><Relationship Id="rId96" Type="http://schemas.openxmlformats.org/officeDocument/2006/relationships/tags" Target="../tags/tag187.xml"/><Relationship Id="rId95" Type="http://schemas.openxmlformats.org/officeDocument/2006/relationships/tags" Target="../tags/tag186.xml"/><Relationship Id="rId94" Type="http://schemas.openxmlformats.org/officeDocument/2006/relationships/tags" Target="../tags/tag185.xml"/><Relationship Id="rId93" Type="http://schemas.openxmlformats.org/officeDocument/2006/relationships/tags" Target="../tags/tag184.xml"/><Relationship Id="rId92" Type="http://schemas.openxmlformats.org/officeDocument/2006/relationships/tags" Target="../tags/tag183.xml"/><Relationship Id="rId91" Type="http://schemas.openxmlformats.org/officeDocument/2006/relationships/tags" Target="../tags/tag182.xml"/><Relationship Id="rId90" Type="http://schemas.openxmlformats.org/officeDocument/2006/relationships/tags" Target="../tags/tag181.xml"/><Relationship Id="rId9" Type="http://schemas.openxmlformats.org/officeDocument/2006/relationships/tags" Target="../tags/tag100.xml"/><Relationship Id="rId89" Type="http://schemas.openxmlformats.org/officeDocument/2006/relationships/tags" Target="../tags/tag180.xml"/><Relationship Id="rId88" Type="http://schemas.openxmlformats.org/officeDocument/2006/relationships/tags" Target="../tags/tag179.xml"/><Relationship Id="rId87" Type="http://schemas.openxmlformats.org/officeDocument/2006/relationships/tags" Target="../tags/tag178.xml"/><Relationship Id="rId86" Type="http://schemas.openxmlformats.org/officeDocument/2006/relationships/tags" Target="../tags/tag177.xml"/><Relationship Id="rId85" Type="http://schemas.openxmlformats.org/officeDocument/2006/relationships/tags" Target="../tags/tag176.xml"/><Relationship Id="rId84" Type="http://schemas.openxmlformats.org/officeDocument/2006/relationships/tags" Target="../tags/tag175.xml"/><Relationship Id="rId83" Type="http://schemas.openxmlformats.org/officeDocument/2006/relationships/tags" Target="../tags/tag174.xml"/><Relationship Id="rId82" Type="http://schemas.openxmlformats.org/officeDocument/2006/relationships/tags" Target="../tags/tag173.xml"/><Relationship Id="rId81" Type="http://schemas.openxmlformats.org/officeDocument/2006/relationships/tags" Target="../tags/tag172.xml"/><Relationship Id="rId80" Type="http://schemas.openxmlformats.org/officeDocument/2006/relationships/tags" Target="../tags/tag171.xml"/><Relationship Id="rId8" Type="http://schemas.openxmlformats.org/officeDocument/2006/relationships/tags" Target="../tags/tag99.xml"/><Relationship Id="rId79" Type="http://schemas.openxmlformats.org/officeDocument/2006/relationships/tags" Target="../tags/tag170.xml"/><Relationship Id="rId78" Type="http://schemas.openxmlformats.org/officeDocument/2006/relationships/tags" Target="../tags/tag169.xml"/><Relationship Id="rId77" Type="http://schemas.openxmlformats.org/officeDocument/2006/relationships/tags" Target="../tags/tag168.xml"/><Relationship Id="rId76" Type="http://schemas.openxmlformats.org/officeDocument/2006/relationships/tags" Target="../tags/tag167.xml"/><Relationship Id="rId75" Type="http://schemas.openxmlformats.org/officeDocument/2006/relationships/tags" Target="../tags/tag166.xml"/><Relationship Id="rId74" Type="http://schemas.openxmlformats.org/officeDocument/2006/relationships/tags" Target="../tags/tag165.xml"/><Relationship Id="rId73" Type="http://schemas.openxmlformats.org/officeDocument/2006/relationships/tags" Target="../tags/tag164.xml"/><Relationship Id="rId72" Type="http://schemas.openxmlformats.org/officeDocument/2006/relationships/tags" Target="../tags/tag163.xml"/><Relationship Id="rId71" Type="http://schemas.openxmlformats.org/officeDocument/2006/relationships/tags" Target="../tags/tag162.xml"/><Relationship Id="rId70" Type="http://schemas.openxmlformats.org/officeDocument/2006/relationships/tags" Target="../tags/tag161.xml"/><Relationship Id="rId7" Type="http://schemas.openxmlformats.org/officeDocument/2006/relationships/tags" Target="../tags/tag98.xml"/><Relationship Id="rId69" Type="http://schemas.openxmlformats.org/officeDocument/2006/relationships/tags" Target="../tags/tag160.xml"/><Relationship Id="rId68" Type="http://schemas.openxmlformats.org/officeDocument/2006/relationships/tags" Target="../tags/tag159.xml"/><Relationship Id="rId67" Type="http://schemas.openxmlformats.org/officeDocument/2006/relationships/tags" Target="../tags/tag158.xml"/><Relationship Id="rId66" Type="http://schemas.openxmlformats.org/officeDocument/2006/relationships/tags" Target="../tags/tag157.xml"/><Relationship Id="rId65" Type="http://schemas.openxmlformats.org/officeDocument/2006/relationships/tags" Target="../tags/tag156.xml"/><Relationship Id="rId64" Type="http://schemas.openxmlformats.org/officeDocument/2006/relationships/tags" Target="../tags/tag155.xml"/><Relationship Id="rId63" Type="http://schemas.openxmlformats.org/officeDocument/2006/relationships/tags" Target="../tags/tag154.xml"/><Relationship Id="rId62" Type="http://schemas.openxmlformats.org/officeDocument/2006/relationships/tags" Target="../tags/tag153.xml"/><Relationship Id="rId61" Type="http://schemas.openxmlformats.org/officeDocument/2006/relationships/tags" Target="../tags/tag152.xml"/><Relationship Id="rId60" Type="http://schemas.openxmlformats.org/officeDocument/2006/relationships/tags" Target="../tags/tag151.xml"/><Relationship Id="rId6" Type="http://schemas.openxmlformats.org/officeDocument/2006/relationships/tags" Target="../tags/tag97.xml"/><Relationship Id="rId59" Type="http://schemas.openxmlformats.org/officeDocument/2006/relationships/tags" Target="../tags/tag150.xml"/><Relationship Id="rId58" Type="http://schemas.openxmlformats.org/officeDocument/2006/relationships/tags" Target="../tags/tag149.xml"/><Relationship Id="rId57" Type="http://schemas.openxmlformats.org/officeDocument/2006/relationships/tags" Target="../tags/tag148.xml"/><Relationship Id="rId56" Type="http://schemas.openxmlformats.org/officeDocument/2006/relationships/tags" Target="../tags/tag147.xml"/><Relationship Id="rId55" Type="http://schemas.openxmlformats.org/officeDocument/2006/relationships/tags" Target="../tags/tag146.xml"/><Relationship Id="rId54" Type="http://schemas.openxmlformats.org/officeDocument/2006/relationships/tags" Target="../tags/tag145.xml"/><Relationship Id="rId53" Type="http://schemas.openxmlformats.org/officeDocument/2006/relationships/tags" Target="../tags/tag144.xml"/><Relationship Id="rId52" Type="http://schemas.openxmlformats.org/officeDocument/2006/relationships/tags" Target="../tags/tag143.xml"/><Relationship Id="rId51" Type="http://schemas.openxmlformats.org/officeDocument/2006/relationships/tags" Target="../tags/tag142.xml"/><Relationship Id="rId50" Type="http://schemas.openxmlformats.org/officeDocument/2006/relationships/tags" Target="../tags/tag141.xml"/><Relationship Id="rId5" Type="http://schemas.openxmlformats.org/officeDocument/2006/relationships/tags" Target="../tags/tag96.xml"/><Relationship Id="rId49" Type="http://schemas.openxmlformats.org/officeDocument/2006/relationships/tags" Target="../tags/tag140.xml"/><Relationship Id="rId48" Type="http://schemas.openxmlformats.org/officeDocument/2006/relationships/tags" Target="../tags/tag139.xml"/><Relationship Id="rId47" Type="http://schemas.openxmlformats.org/officeDocument/2006/relationships/tags" Target="../tags/tag138.xml"/><Relationship Id="rId46" Type="http://schemas.openxmlformats.org/officeDocument/2006/relationships/tags" Target="../tags/tag137.xml"/><Relationship Id="rId45" Type="http://schemas.openxmlformats.org/officeDocument/2006/relationships/tags" Target="../tags/tag136.xml"/><Relationship Id="rId44" Type="http://schemas.openxmlformats.org/officeDocument/2006/relationships/tags" Target="../tags/tag135.xml"/><Relationship Id="rId43" Type="http://schemas.openxmlformats.org/officeDocument/2006/relationships/tags" Target="../tags/tag134.xml"/><Relationship Id="rId42" Type="http://schemas.openxmlformats.org/officeDocument/2006/relationships/tags" Target="../tags/tag133.xml"/><Relationship Id="rId41" Type="http://schemas.openxmlformats.org/officeDocument/2006/relationships/tags" Target="../tags/tag132.xml"/><Relationship Id="rId40" Type="http://schemas.openxmlformats.org/officeDocument/2006/relationships/tags" Target="../tags/tag131.xml"/><Relationship Id="rId4" Type="http://schemas.openxmlformats.org/officeDocument/2006/relationships/tags" Target="../tags/tag95.xml"/><Relationship Id="rId39" Type="http://schemas.openxmlformats.org/officeDocument/2006/relationships/tags" Target="../tags/tag130.xml"/><Relationship Id="rId38" Type="http://schemas.openxmlformats.org/officeDocument/2006/relationships/tags" Target="../tags/tag129.xml"/><Relationship Id="rId37" Type="http://schemas.openxmlformats.org/officeDocument/2006/relationships/tags" Target="../tags/tag128.xml"/><Relationship Id="rId36" Type="http://schemas.openxmlformats.org/officeDocument/2006/relationships/tags" Target="../tags/tag127.xml"/><Relationship Id="rId35" Type="http://schemas.openxmlformats.org/officeDocument/2006/relationships/tags" Target="../tags/tag126.xml"/><Relationship Id="rId34" Type="http://schemas.openxmlformats.org/officeDocument/2006/relationships/tags" Target="../tags/tag125.xml"/><Relationship Id="rId33" Type="http://schemas.openxmlformats.org/officeDocument/2006/relationships/tags" Target="../tags/tag124.xml"/><Relationship Id="rId32" Type="http://schemas.openxmlformats.org/officeDocument/2006/relationships/tags" Target="../tags/tag123.xml"/><Relationship Id="rId31" Type="http://schemas.openxmlformats.org/officeDocument/2006/relationships/tags" Target="../tags/tag122.xml"/><Relationship Id="rId30" Type="http://schemas.openxmlformats.org/officeDocument/2006/relationships/tags" Target="../tags/tag121.xml"/><Relationship Id="rId3" Type="http://schemas.openxmlformats.org/officeDocument/2006/relationships/tags" Target="../tags/tag94.xml"/><Relationship Id="rId29" Type="http://schemas.openxmlformats.org/officeDocument/2006/relationships/tags" Target="../tags/tag120.xml"/><Relationship Id="rId28" Type="http://schemas.openxmlformats.org/officeDocument/2006/relationships/tags" Target="../tags/tag119.xml"/><Relationship Id="rId27" Type="http://schemas.openxmlformats.org/officeDocument/2006/relationships/tags" Target="../tags/tag118.xml"/><Relationship Id="rId26" Type="http://schemas.openxmlformats.org/officeDocument/2006/relationships/tags" Target="../tags/tag117.xml"/><Relationship Id="rId25" Type="http://schemas.openxmlformats.org/officeDocument/2006/relationships/tags" Target="../tags/tag116.xml"/><Relationship Id="rId24" Type="http://schemas.openxmlformats.org/officeDocument/2006/relationships/tags" Target="../tags/tag115.xml"/><Relationship Id="rId23" Type="http://schemas.openxmlformats.org/officeDocument/2006/relationships/tags" Target="../tags/tag114.xml"/><Relationship Id="rId22" Type="http://schemas.openxmlformats.org/officeDocument/2006/relationships/tags" Target="../tags/tag113.xml"/><Relationship Id="rId21" Type="http://schemas.openxmlformats.org/officeDocument/2006/relationships/tags" Target="../tags/tag112.xml"/><Relationship Id="rId20" Type="http://schemas.openxmlformats.org/officeDocument/2006/relationships/tags" Target="../tags/tag111.xml"/><Relationship Id="rId2" Type="http://schemas.openxmlformats.org/officeDocument/2006/relationships/tags" Target="../tags/tag93.xml"/><Relationship Id="rId19" Type="http://schemas.openxmlformats.org/officeDocument/2006/relationships/tags" Target="../tags/tag110.xml"/><Relationship Id="rId18" Type="http://schemas.openxmlformats.org/officeDocument/2006/relationships/tags" Target="../tags/tag109.xml"/><Relationship Id="rId170" Type="http://schemas.openxmlformats.org/officeDocument/2006/relationships/slideLayout" Target="../slideLayouts/slideLayout2.xml"/><Relationship Id="rId17" Type="http://schemas.openxmlformats.org/officeDocument/2006/relationships/tags" Target="../tags/tag108.xml"/><Relationship Id="rId169" Type="http://schemas.openxmlformats.org/officeDocument/2006/relationships/tags" Target="../tags/tag260.xml"/><Relationship Id="rId168" Type="http://schemas.openxmlformats.org/officeDocument/2006/relationships/tags" Target="../tags/tag259.xml"/><Relationship Id="rId167" Type="http://schemas.openxmlformats.org/officeDocument/2006/relationships/tags" Target="../tags/tag258.xml"/><Relationship Id="rId166" Type="http://schemas.openxmlformats.org/officeDocument/2006/relationships/tags" Target="../tags/tag257.xml"/><Relationship Id="rId165" Type="http://schemas.openxmlformats.org/officeDocument/2006/relationships/tags" Target="../tags/tag256.xml"/><Relationship Id="rId164" Type="http://schemas.openxmlformats.org/officeDocument/2006/relationships/tags" Target="../tags/tag255.xml"/><Relationship Id="rId163" Type="http://schemas.openxmlformats.org/officeDocument/2006/relationships/tags" Target="../tags/tag254.xml"/><Relationship Id="rId162" Type="http://schemas.openxmlformats.org/officeDocument/2006/relationships/tags" Target="../tags/tag253.xml"/><Relationship Id="rId161" Type="http://schemas.openxmlformats.org/officeDocument/2006/relationships/tags" Target="../tags/tag252.xml"/><Relationship Id="rId160" Type="http://schemas.openxmlformats.org/officeDocument/2006/relationships/tags" Target="../tags/tag251.xml"/><Relationship Id="rId16" Type="http://schemas.openxmlformats.org/officeDocument/2006/relationships/tags" Target="../tags/tag107.xml"/><Relationship Id="rId159" Type="http://schemas.openxmlformats.org/officeDocument/2006/relationships/tags" Target="../tags/tag250.xml"/><Relationship Id="rId158" Type="http://schemas.openxmlformats.org/officeDocument/2006/relationships/tags" Target="../tags/tag249.xml"/><Relationship Id="rId157" Type="http://schemas.openxmlformats.org/officeDocument/2006/relationships/tags" Target="../tags/tag248.xml"/><Relationship Id="rId156" Type="http://schemas.openxmlformats.org/officeDocument/2006/relationships/tags" Target="../tags/tag247.xml"/><Relationship Id="rId155" Type="http://schemas.openxmlformats.org/officeDocument/2006/relationships/tags" Target="../tags/tag246.xml"/><Relationship Id="rId154" Type="http://schemas.openxmlformats.org/officeDocument/2006/relationships/tags" Target="../tags/tag245.xml"/><Relationship Id="rId153" Type="http://schemas.openxmlformats.org/officeDocument/2006/relationships/tags" Target="../tags/tag244.xml"/><Relationship Id="rId152" Type="http://schemas.openxmlformats.org/officeDocument/2006/relationships/tags" Target="../tags/tag243.xml"/><Relationship Id="rId151" Type="http://schemas.openxmlformats.org/officeDocument/2006/relationships/tags" Target="../tags/tag242.xml"/><Relationship Id="rId150" Type="http://schemas.openxmlformats.org/officeDocument/2006/relationships/tags" Target="../tags/tag241.xml"/><Relationship Id="rId15" Type="http://schemas.openxmlformats.org/officeDocument/2006/relationships/tags" Target="../tags/tag106.xml"/><Relationship Id="rId149" Type="http://schemas.openxmlformats.org/officeDocument/2006/relationships/tags" Target="../tags/tag240.xml"/><Relationship Id="rId148" Type="http://schemas.openxmlformats.org/officeDocument/2006/relationships/tags" Target="../tags/tag239.xml"/><Relationship Id="rId147" Type="http://schemas.openxmlformats.org/officeDocument/2006/relationships/tags" Target="../tags/tag238.xml"/><Relationship Id="rId146" Type="http://schemas.openxmlformats.org/officeDocument/2006/relationships/tags" Target="../tags/tag237.xml"/><Relationship Id="rId145" Type="http://schemas.openxmlformats.org/officeDocument/2006/relationships/tags" Target="../tags/tag236.xml"/><Relationship Id="rId144" Type="http://schemas.openxmlformats.org/officeDocument/2006/relationships/tags" Target="../tags/tag235.xml"/><Relationship Id="rId143" Type="http://schemas.openxmlformats.org/officeDocument/2006/relationships/tags" Target="../tags/tag234.xml"/><Relationship Id="rId142" Type="http://schemas.openxmlformats.org/officeDocument/2006/relationships/tags" Target="../tags/tag233.xml"/><Relationship Id="rId141" Type="http://schemas.openxmlformats.org/officeDocument/2006/relationships/tags" Target="../tags/tag232.xml"/><Relationship Id="rId140" Type="http://schemas.openxmlformats.org/officeDocument/2006/relationships/tags" Target="../tags/tag231.xml"/><Relationship Id="rId14" Type="http://schemas.openxmlformats.org/officeDocument/2006/relationships/tags" Target="../tags/tag105.xml"/><Relationship Id="rId139" Type="http://schemas.openxmlformats.org/officeDocument/2006/relationships/tags" Target="../tags/tag230.xml"/><Relationship Id="rId138" Type="http://schemas.openxmlformats.org/officeDocument/2006/relationships/tags" Target="../tags/tag229.xml"/><Relationship Id="rId137" Type="http://schemas.openxmlformats.org/officeDocument/2006/relationships/tags" Target="../tags/tag228.xml"/><Relationship Id="rId136" Type="http://schemas.openxmlformats.org/officeDocument/2006/relationships/tags" Target="../tags/tag227.xml"/><Relationship Id="rId135" Type="http://schemas.openxmlformats.org/officeDocument/2006/relationships/tags" Target="../tags/tag226.xml"/><Relationship Id="rId134" Type="http://schemas.openxmlformats.org/officeDocument/2006/relationships/tags" Target="../tags/tag225.xml"/><Relationship Id="rId133" Type="http://schemas.openxmlformats.org/officeDocument/2006/relationships/tags" Target="../tags/tag224.xml"/><Relationship Id="rId132" Type="http://schemas.openxmlformats.org/officeDocument/2006/relationships/tags" Target="../tags/tag223.xml"/><Relationship Id="rId131" Type="http://schemas.openxmlformats.org/officeDocument/2006/relationships/tags" Target="../tags/tag222.xml"/><Relationship Id="rId130" Type="http://schemas.openxmlformats.org/officeDocument/2006/relationships/tags" Target="../tags/tag221.xml"/><Relationship Id="rId13" Type="http://schemas.openxmlformats.org/officeDocument/2006/relationships/tags" Target="../tags/tag104.xml"/><Relationship Id="rId129" Type="http://schemas.openxmlformats.org/officeDocument/2006/relationships/tags" Target="../tags/tag220.xml"/><Relationship Id="rId128" Type="http://schemas.openxmlformats.org/officeDocument/2006/relationships/tags" Target="../tags/tag219.xml"/><Relationship Id="rId127" Type="http://schemas.openxmlformats.org/officeDocument/2006/relationships/tags" Target="../tags/tag218.xml"/><Relationship Id="rId126" Type="http://schemas.openxmlformats.org/officeDocument/2006/relationships/tags" Target="../tags/tag217.xml"/><Relationship Id="rId125" Type="http://schemas.openxmlformats.org/officeDocument/2006/relationships/tags" Target="../tags/tag216.xml"/><Relationship Id="rId124" Type="http://schemas.openxmlformats.org/officeDocument/2006/relationships/tags" Target="../tags/tag215.xml"/><Relationship Id="rId123" Type="http://schemas.openxmlformats.org/officeDocument/2006/relationships/tags" Target="../tags/tag214.xml"/><Relationship Id="rId122" Type="http://schemas.openxmlformats.org/officeDocument/2006/relationships/tags" Target="../tags/tag213.xml"/><Relationship Id="rId121" Type="http://schemas.openxmlformats.org/officeDocument/2006/relationships/tags" Target="../tags/tag212.xml"/><Relationship Id="rId120" Type="http://schemas.openxmlformats.org/officeDocument/2006/relationships/tags" Target="../tags/tag211.xml"/><Relationship Id="rId12" Type="http://schemas.openxmlformats.org/officeDocument/2006/relationships/tags" Target="../tags/tag103.xml"/><Relationship Id="rId119" Type="http://schemas.openxmlformats.org/officeDocument/2006/relationships/tags" Target="../tags/tag210.xml"/><Relationship Id="rId118" Type="http://schemas.openxmlformats.org/officeDocument/2006/relationships/tags" Target="../tags/tag209.xml"/><Relationship Id="rId117" Type="http://schemas.openxmlformats.org/officeDocument/2006/relationships/tags" Target="../tags/tag208.xml"/><Relationship Id="rId116" Type="http://schemas.openxmlformats.org/officeDocument/2006/relationships/tags" Target="../tags/tag207.xml"/><Relationship Id="rId115" Type="http://schemas.openxmlformats.org/officeDocument/2006/relationships/tags" Target="../tags/tag206.xml"/><Relationship Id="rId114" Type="http://schemas.openxmlformats.org/officeDocument/2006/relationships/tags" Target="../tags/tag205.xml"/><Relationship Id="rId113" Type="http://schemas.openxmlformats.org/officeDocument/2006/relationships/tags" Target="../tags/tag204.xml"/><Relationship Id="rId112" Type="http://schemas.openxmlformats.org/officeDocument/2006/relationships/tags" Target="../tags/tag203.xml"/><Relationship Id="rId111" Type="http://schemas.openxmlformats.org/officeDocument/2006/relationships/tags" Target="../tags/tag202.xml"/><Relationship Id="rId110" Type="http://schemas.openxmlformats.org/officeDocument/2006/relationships/tags" Target="../tags/tag201.xml"/><Relationship Id="rId11" Type="http://schemas.openxmlformats.org/officeDocument/2006/relationships/tags" Target="../tags/tag102.xml"/><Relationship Id="rId109" Type="http://schemas.openxmlformats.org/officeDocument/2006/relationships/tags" Target="../tags/tag200.xml"/><Relationship Id="rId108" Type="http://schemas.openxmlformats.org/officeDocument/2006/relationships/tags" Target="../tags/tag199.xml"/><Relationship Id="rId107" Type="http://schemas.openxmlformats.org/officeDocument/2006/relationships/tags" Target="../tags/tag198.xml"/><Relationship Id="rId106" Type="http://schemas.openxmlformats.org/officeDocument/2006/relationships/tags" Target="../tags/tag197.xml"/><Relationship Id="rId105" Type="http://schemas.openxmlformats.org/officeDocument/2006/relationships/tags" Target="../tags/tag196.xml"/><Relationship Id="rId104" Type="http://schemas.openxmlformats.org/officeDocument/2006/relationships/tags" Target="../tags/tag195.xml"/><Relationship Id="rId103" Type="http://schemas.openxmlformats.org/officeDocument/2006/relationships/tags" Target="../tags/tag194.xml"/><Relationship Id="rId102" Type="http://schemas.openxmlformats.org/officeDocument/2006/relationships/tags" Target="../tags/tag193.xml"/><Relationship Id="rId101" Type="http://schemas.openxmlformats.org/officeDocument/2006/relationships/tags" Target="../tags/tag192.xml"/><Relationship Id="rId100" Type="http://schemas.openxmlformats.org/officeDocument/2006/relationships/tags" Target="../tags/tag191.xml"/><Relationship Id="rId10" Type="http://schemas.openxmlformats.org/officeDocument/2006/relationships/tags" Target="../tags/tag101.xml"/><Relationship Id="rId1" Type="http://schemas.openxmlformats.org/officeDocument/2006/relationships/tags" Target="../tags/tag92.xml"/></Relationships>
</file>

<file path=ppt/slides/_rels/slide18.xml.rels><?xml version="1.0" encoding="UTF-8" standalone="yes"?>
<Relationships xmlns="http://schemas.openxmlformats.org/package/2006/relationships"><Relationship Id="rId99" Type="http://schemas.openxmlformats.org/officeDocument/2006/relationships/tags" Target="../tags/tag359.xml"/><Relationship Id="rId98" Type="http://schemas.openxmlformats.org/officeDocument/2006/relationships/tags" Target="../tags/tag358.xml"/><Relationship Id="rId97" Type="http://schemas.openxmlformats.org/officeDocument/2006/relationships/tags" Target="../tags/tag357.xml"/><Relationship Id="rId96" Type="http://schemas.openxmlformats.org/officeDocument/2006/relationships/tags" Target="../tags/tag356.xml"/><Relationship Id="rId95" Type="http://schemas.openxmlformats.org/officeDocument/2006/relationships/tags" Target="../tags/tag355.xml"/><Relationship Id="rId94" Type="http://schemas.openxmlformats.org/officeDocument/2006/relationships/tags" Target="../tags/tag354.xml"/><Relationship Id="rId93" Type="http://schemas.openxmlformats.org/officeDocument/2006/relationships/tags" Target="../tags/tag353.xml"/><Relationship Id="rId92" Type="http://schemas.openxmlformats.org/officeDocument/2006/relationships/tags" Target="../tags/tag352.xml"/><Relationship Id="rId91" Type="http://schemas.openxmlformats.org/officeDocument/2006/relationships/tags" Target="../tags/tag351.xml"/><Relationship Id="rId90" Type="http://schemas.openxmlformats.org/officeDocument/2006/relationships/tags" Target="../tags/tag350.xml"/><Relationship Id="rId9" Type="http://schemas.openxmlformats.org/officeDocument/2006/relationships/tags" Target="../tags/tag269.xml"/><Relationship Id="rId89" Type="http://schemas.openxmlformats.org/officeDocument/2006/relationships/tags" Target="../tags/tag349.xml"/><Relationship Id="rId88" Type="http://schemas.openxmlformats.org/officeDocument/2006/relationships/tags" Target="../tags/tag348.xml"/><Relationship Id="rId87" Type="http://schemas.openxmlformats.org/officeDocument/2006/relationships/tags" Target="../tags/tag347.xml"/><Relationship Id="rId86" Type="http://schemas.openxmlformats.org/officeDocument/2006/relationships/tags" Target="../tags/tag346.xml"/><Relationship Id="rId85" Type="http://schemas.openxmlformats.org/officeDocument/2006/relationships/tags" Target="../tags/tag345.xml"/><Relationship Id="rId84" Type="http://schemas.openxmlformats.org/officeDocument/2006/relationships/tags" Target="../tags/tag344.xml"/><Relationship Id="rId83" Type="http://schemas.openxmlformats.org/officeDocument/2006/relationships/tags" Target="../tags/tag343.xml"/><Relationship Id="rId82" Type="http://schemas.openxmlformats.org/officeDocument/2006/relationships/tags" Target="../tags/tag342.xml"/><Relationship Id="rId81" Type="http://schemas.openxmlformats.org/officeDocument/2006/relationships/tags" Target="../tags/tag341.xml"/><Relationship Id="rId80" Type="http://schemas.openxmlformats.org/officeDocument/2006/relationships/tags" Target="../tags/tag340.xml"/><Relationship Id="rId8" Type="http://schemas.openxmlformats.org/officeDocument/2006/relationships/tags" Target="../tags/tag268.xml"/><Relationship Id="rId79" Type="http://schemas.openxmlformats.org/officeDocument/2006/relationships/tags" Target="../tags/tag339.xml"/><Relationship Id="rId78" Type="http://schemas.openxmlformats.org/officeDocument/2006/relationships/tags" Target="../tags/tag338.xml"/><Relationship Id="rId77" Type="http://schemas.openxmlformats.org/officeDocument/2006/relationships/tags" Target="../tags/tag337.xml"/><Relationship Id="rId76" Type="http://schemas.openxmlformats.org/officeDocument/2006/relationships/tags" Target="../tags/tag336.xml"/><Relationship Id="rId75" Type="http://schemas.openxmlformats.org/officeDocument/2006/relationships/tags" Target="../tags/tag335.xml"/><Relationship Id="rId74" Type="http://schemas.openxmlformats.org/officeDocument/2006/relationships/tags" Target="../tags/tag334.xml"/><Relationship Id="rId73" Type="http://schemas.openxmlformats.org/officeDocument/2006/relationships/tags" Target="../tags/tag333.xml"/><Relationship Id="rId72" Type="http://schemas.openxmlformats.org/officeDocument/2006/relationships/tags" Target="../tags/tag332.xml"/><Relationship Id="rId71" Type="http://schemas.openxmlformats.org/officeDocument/2006/relationships/tags" Target="../tags/tag331.xml"/><Relationship Id="rId70" Type="http://schemas.openxmlformats.org/officeDocument/2006/relationships/tags" Target="../tags/tag330.xml"/><Relationship Id="rId7" Type="http://schemas.openxmlformats.org/officeDocument/2006/relationships/tags" Target="../tags/tag267.xml"/><Relationship Id="rId69" Type="http://schemas.openxmlformats.org/officeDocument/2006/relationships/tags" Target="../tags/tag329.xml"/><Relationship Id="rId68" Type="http://schemas.openxmlformats.org/officeDocument/2006/relationships/tags" Target="../tags/tag328.xml"/><Relationship Id="rId67" Type="http://schemas.openxmlformats.org/officeDocument/2006/relationships/tags" Target="../tags/tag327.xml"/><Relationship Id="rId66" Type="http://schemas.openxmlformats.org/officeDocument/2006/relationships/tags" Target="../tags/tag326.xml"/><Relationship Id="rId65" Type="http://schemas.openxmlformats.org/officeDocument/2006/relationships/tags" Target="../tags/tag325.xml"/><Relationship Id="rId64" Type="http://schemas.openxmlformats.org/officeDocument/2006/relationships/tags" Target="../tags/tag324.xml"/><Relationship Id="rId63" Type="http://schemas.openxmlformats.org/officeDocument/2006/relationships/tags" Target="../tags/tag323.xml"/><Relationship Id="rId62" Type="http://schemas.openxmlformats.org/officeDocument/2006/relationships/tags" Target="../tags/tag322.xml"/><Relationship Id="rId61" Type="http://schemas.openxmlformats.org/officeDocument/2006/relationships/tags" Target="../tags/tag321.xml"/><Relationship Id="rId60" Type="http://schemas.openxmlformats.org/officeDocument/2006/relationships/tags" Target="../tags/tag320.xml"/><Relationship Id="rId6" Type="http://schemas.openxmlformats.org/officeDocument/2006/relationships/tags" Target="../tags/tag266.xml"/><Relationship Id="rId59" Type="http://schemas.openxmlformats.org/officeDocument/2006/relationships/tags" Target="../tags/tag319.xml"/><Relationship Id="rId58" Type="http://schemas.openxmlformats.org/officeDocument/2006/relationships/tags" Target="../tags/tag318.xml"/><Relationship Id="rId57" Type="http://schemas.openxmlformats.org/officeDocument/2006/relationships/tags" Target="../tags/tag317.xml"/><Relationship Id="rId56" Type="http://schemas.openxmlformats.org/officeDocument/2006/relationships/tags" Target="../tags/tag316.xml"/><Relationship Id="rId55" Type="http://schemas.openxmlformats.org/officeDocument/2006/relationships/tags" Target="../tags/tag315.xml"/><Relationship Id="rId54" Type="http://schemas.openxmlformats.org/officeDocument/2006/relationships/tags" Target="../tags/tag314.xml"/><Relationship Id="rId53" Type="http://schemas.openxmlformats.org/officeDocument/2006/relationships/tags" Target="../tags/tag313.xml"/><Relationship Id="rId52" Type="http://schemas.openxmlformats.org/officeDocument/2006/relationships/tags" Target="../tags/tag312.xml"/><Relationship Id="rId51" Type="http://schemas.openxmlformats.org/officeDocument/2006/relationships/tags" Target="../tags/tag311.xml"/><Relationship Id="rId50" Type="http://schemas.openxmlformats.org/officeDocument/2006/relationships/tags" Target="../tags/tag310.xml"/><Relationship Id="rId5" Type="http://schemas.openxmlformats.org/officeDocument/2006/relationships/tags" Target="../tags/tag265.xml"/><Relationship Id="rId49" Type="http://schemas.openxmlformats.org/officeDocument/2006/relationships/tags" Target="../tags/tag309.xml"/><Relationship Id="rId48" Type="http://schemas.openxmlformats.org/officeDocument/2006/relationships/tags" Target="../tags/tag308.xml"/><Relationship Id="rId47" Type="http://schemas.openxmlformats.org/officeDocument/2006/relationships/tags" Target="../tags/tag307.xml"/><Relationship Id="rId46" Type="http://schemas.openxmlformats.org/officeDocument/2006/relationships/tags" Target="../tags/tag306.xml"/><Relationship Id="rId45" Type="http://schemas.openxmlformats.org/officeDocument/2006/relationships/tags" Target="../tags/tag305.xml"/><Relationship Id="rId44" Type="http://schemas.openxmlformats.org/officeDocument/2006/relationships/tags" Target="../tags/tag304.xml"/><Relationship Id="rId43" Type="http://schemas.openxmlformats.org/officeDocument/2006/relationships/tags" Target="../tags/tag303.xml"/><Relationship Id="rId42" Type="http://schemas.openxmlformats.org/officeDocument/2006/relationships/tags" Target="../tags/tag302.xml"/><Relationship Id="rId41" Type="http://schemas.openxmlformats.org/officeDocument/2006/relationships/tags" Target="../tags/tag301.xml"/><Relationship Id="rId40" Type="http://schemas.openxmlformats.org/officeDocument/2006/relationships/tags" Target="../tags/tag300.xml"/><Relationship Id="rId4" Type="http://schemas.openxmlformats.org/officeDocument/2006/relationships/tags" Target="../tags/tag264.xml"/><Relationship Id="rId39" Type="http://schemas.openxmlformats.org/officeDocument/2006/relationships/tags" Target="../tags/tag299.xml"/><Relationship Id="rId38" Type="http://schemas.openxmlformats.org/officeDocument/2006/relationships/tags" Target="../tags/tag298.xml"/><Relationship Id="rId37" Type="http://schemas.openxmlformats.org/officeDocument/2006/relationships/tags" Target="../tags/tag297.xml"/><Relationship Id="rId36" Type="http://schemas.openxmlformats.org/officeDocument/2006/relationships/tags" Target="../tags/tag296.xml"/><Relationship Id="rId35" Type="http://schemas.openxmlformats.org/officeDocument/2006/relationships/tags" Target="../tags/tag295.xml"/><Relationship Id="rId34" Type="http://schemas.openxmlformats.org/officeDocument/2006/relationships/tags" Target="../tags/tag294.xml"/><Relationship Id="rId33" Type="http://schemas.openxmlformats.org/officeDocument/2006/relationships/tags" Target="../tags/tag293.xml"/><Relationship Id="rId32" Type="http://schemas.openxmlformats.org/officeDocument/2006/relationships/tags" Target="../tags/tag292.xml"/><Relationship Id="rId31" Type="http://schemas.openxmlformats.org/officeDocument/2006/relationships/tags" Target="../tags/tag291.xml"/><Relationship Id="rId30" Type="http://schemas.openxmlformats.org/officeDocument/2006/relationships/tags" Target="../tags/tag290.xml"/><Relationship Id="rId3" Type="http://schemas.openxmlformats.org/officeDocument/2006/relationships/tags" Target="../tags/tag263.xml"/><Relationship Id="rId29" Type="http://schemas.openxmlformats.org/officeDocument/2006/relationships/tags" Target="../tags/tag289.xml"/><Relationship Id="rId28" Type="http://schemas.openxmlformats.org/officeDocument/2006/relationships/tags" Target="../tags/tag288.xml"/><Relationship Id="rId27" Type="http://schemas.openxmlformats.org/officeDocument/2006/relationships/tags" Target="../tags/tag287.xml"/><Relationship Id="rId26" Type="http://schemas.openxmlformats.org/officeDocument/2006/relationships/tags" Target="../tags/tag286.xml"/><Relationship Id="rId25" Type="http://schemas.openxmlformats.org/officeDocument/2006/relationships/tags" Target="../tags/tag285.xml"/><Relationship Id="rId24" Type="http://schemas.openxmlformats.org/officeDocument/2006/relationships/tags" Target="../tags/tag284.xml"/><Relationship Id="rId23" Type="http://schemas.openxmlformats.org/officeDocument/2006/relationships/tags" Target="../tags/tag283.xml"/><Relationship Id="rId22" Type="http://schemas.openxmlformats.org/officeDocument/2006/relationships/tags" Target="../tags/tag282.xml"/><Relationship Id="rId21" Type="http://schemas.openxmlformats.org/officeDocument/2006/relationships/tags" Target="../tags/tag281.xml"/><Relationship Id="rId20" Type="http://schemas.openxmlformats.org/officeDocument/2006/relationships/tags" Target="../tags/tag280.xml"/><Relationship Id="rId2" Type="http://schemas.openxmlformats.org/officeDocument/2006/relationships/tags" Target="../tags/tag262.xml"/><Relationship Id="rId19" Type="http://schemas.openxmlformats.org/officeDocument/2006/relationships/tags" Target="../tags/tag279.xml"/><Relationship Id="rId18" Type="http://schemas.openxmlformats.org/officeDocument/2006/relationships/tags" Target="../tags/tag278.xml"/><Relationship Id="rId178" Type="http://schemas.openxmlformats.org/officeDocument/2006/relationships/slideLayout" Target="../slideLayouts/slideLayout2.xml"/><Relationship Id="rId177" Type="http://schemas.openxmlformats.org/officeDocument/2006/relationships/tags" Target="../tags/tag437.xml"/><Relationship Id="rId176" Type="http://schemas.openxmlformats.org/officeDocument/2006/relationships/tags" Target="../tags/tag436.xml"/><Relationship Id="rId175" Type="http://schemas.openxmlformats.org/officeDocument/2006/relationships/tags" Target="../tags/tag435.xml"/><Relationship Id="rId174" Type="http://schemas.openxmlformats.org/officeDocument/2006/relationships/tags" Target="../tags/tag434.xml"/><Relationship Id="rId173" Type="http://schemas.openxmlformats.org/officeDocument/2006/relationships/tags" Target="../tags/tag433.xml"/><Relationship Id="rId172" Type="http://schemas.openxmlformats.org/officeDocument/2006/relationships/tags" Target="../tags/tag432.xml"/><Relationship Id="rId171" Type="http://schemas.openxmlformats.org/officeDocument/2006/relationships/tags" Target="../tags/tag431.xml"/><Relationship Id="rId170" Type="http://schemas.openxmlformats.org/officeDocument/2006/relationships/tags" Target="../tags/tag430.xml"/><Relationship Id="rId17" Type="http://schemas.openxmlformats.org/officeDocument/2006/relationships/tags" Target="../tags/tag277.xml"/><Relationship Id="rId169" Type="http://schemas.openxmlformats.org/officeDocument/2006/relationships/tags" Target="../tags/tag429.xml"/><Relationship Id="rId168" Type="http://schemas.openxmlformats.org/officeDocument/2006/relationships/tags" Target="../tags/tag428.xml"/><Relationship Id="rId167" Type="http://schemas.openxmlformats.org/officeDocument/2006/relationships/tags" Target="../tags/tag427.xml"/><Relationship Id="rId166" Type="http://schemas.openxmlformats.org/officeDocument/2006/relationships/tags" Target="../tags/tag426.xml"/><Relationship Id="rId165" Type="http://schemas.openxmlformats.org/officeDocument/2006/relationships/tags" Target="../tags/tag425.xml"/><Relationship Id="rId164" Type="http://schemas.openxmlformats.org/officeDocument/2006/relationships/tags" Target="../tags/tag424.xml"/><Relationship Id="rId163" Type="http://schemas.openxmlformats.org/officeDocument/2006/relationships/tags" Target="../tags/tag423.xml"/><Relationship Id="rId162" Type="http://schemas.openxmlformats.org/officeDocument/2006/relationships/tags" Target="../tags/tag422.xml"/><Relationship Id="rId161" Type="http://schemas.openxmlformats.org/officeDocument/2006/relationships/tags" Target="../tags/tag421.xml"/><Relationship Id="rId160" Type="http://schemas.openxmlformats.org/officeDocument/2006/relationships/tags" Target="../tags/tag420.xml"/><Relationship Id="rId16" Type="http://schemas.openxmlformats.org/officeDocument/2006/relationships/tags" Target="../tags/tag276.xml"/><Relationship Id="rId159" Type="http://schemas.openxmlformats.org/officeDocument/2006/relationships/tags" Target="../tags/tag419.xml"/><Relationship Id="rId158" Type="http://schemas.openxmlformats.org/officeDocument/2006/relationships/tags" Target="../tags/tag418.xml"/><Relationship Id="rId157" Type="http://schemas.openxmlformats.org/officeDocument/2006/relationships/tags" Target="../tags/tag417.xml"/><Relationship Id="rId156" Type="http://schemas.openxmlformats.org/officeDocument/2006/relationships/tags" Target="../tags/tag416.xml"/><Relationship Id="rId155" Type="http://schemas.openxmlformats.org/officeDocument/2006/relationships/tags" Target="../tags/tag415.xml"/><Relationship Id="rId154" Type="http://schemas.openxmlformats.org/officeDocument/2006/relationships/tags" Target="../tags/tag414.xml"/><Relationship Id="rId153" Type="http://schemas.openxmlformats.org/officeDocument/2006/relationships/tags" Target="../tags/tag413.xml"/><Relationship Id="rId152" Type="http://schemas.openxmlformats.org/officeDocument/2006/relationships/tags" Target="../tags/tag412.xml"/><Relationship Id="rId151" Type="http://schemas.openxmlformats.org/officeDocument/2006/relationships/tags" Target="../tags/tag411.xml"/><Relationship Id="rId150" Type="http://schemas.openxmlformats.org/officeDocument/2006/relationships/tags" Target="../tags/tag410.xml"/><Relationship Id="rId15" Type="http://schemas.openxmlformats.org/officeDocument/2006/relationships/tags" Target="../tags/tag275.xml"/><Relationship Id="rId149" Type="http://schemas.openxmlformats.org/officeDocument/2006/relationships/tags" Target="../tags/tag409.xml"/><Relationship Id="rId148" Type="http://schemas.openxmlformats.org/officeDocument/2006/relationships/tags" Target="../tags/tag408.xml"/><Relationship Id="rId147" Type="http://schemas.openxmlformats.org/officeDocument/2006/relationships/tags" Target="../tags/tag407.xml"/><Relationship Id="rId146" Type="http://schemas.openxmlformats.org/officeDocument/2006/relationships/tags" Target="../tags/tag406.xml"/><Relationship Id="rId145" Type="http://schemas.openxmlformats.org/officeDocument/2006/relationships/tags" Target="../tags/tag405.xml"/><Relationship Id="rId144" Type="http://schemas.openxmlformats.org/officeDocument/2006/relationships/tags" Target="../tags/tag404.xml"/><Relationship Id="rId143" Type="http://schemas.openxmlformats.org/officeDocument/2006/relationships/tags" Target="../tags/tag403.xml"/><Relationship Id="rId142" Type="http://schemas.openxmlformats.org/officeDocument/2006/relationships/tags" Target="../tags/tag402.xml"/><Relationship Id="rId141" Type="http://schemas.openxmlformats.org/officeDocument/2006/relationships/tags" Target="../tags/tag401.xml"/><Relationship Id="rId140" Type="http://schemas.openxmlformats.org/officeDocument/2006/relationships/tags" Target="../tags/tag400.xml"/><Relationship Id="rId14" Type="http://schemas.openxmlformats.org/officeDocument/2006/relationships/tags" Target="../tags/tag274.xml"/><Relationship Id="rId139" Type="http://schemas.openxmlformats.org/officeDocument/2006/relationships/tags" Target="../tags/tag399.xml"/><Relationship Id="rId138" Type="http://schemas.openxmlformats.org/officeDocument/2006/relationships/tags" Target="../tags/tag398.xml"/><Relationship Id="rId137" Type="http://schemas.openxmlformats.org/officeDocument/2006/relationships/tags" Target="../tags/tag397.xml"/><Relationship Id="rId136" Type="http://schemas.openxmlformats.org/officeDocument/2006/relationships/tags" Target="../tags/tag396.xml"/><Relationship Id="rId135" Type="http://schemas.openxmlformats.org/officeDocument/2006/relationships/tags" Target="../tags/tag395.xml"/><Relationship Id="rId134" Type="http://schemas.openxmlformats.org/officeDocument/2006/relationships/tags" Target="../tags/tag394.xml"/><Relationship Id="rId133" Type="http://schemas.openxmlformats.org/officeDocument/2006/relationships/tags" Target="../tags/tag393.xml"/><Relationship Id="rId132" Type="http://schemas.openxmlformats.org/officeDocument/2006/relationships/tags" Target="../tags/tag392.xml"/><Relationship Id="rId131" Type="http://schemas.openxmlformats.org/officeDocument/2006/relationships/tags" Target="../tags/tag391.xml"/><Relationship Id="rId130" Type="http://schemas.openxmlformats.org/officeDocument/2006/relationships/tags" Target="../tags/tag390.xml"/><Relationship Id="rId13" Type="http://schemas.openxmlformats.org/officeDocument/2006/relationships/tags" Target="../tags/tag273.xml"/><Relationship Id="rId129" Type="http://schemas.openxmlformats.org/officeDocument/2006/relationships/tags" Target="../tags/tag389.xml"/><Relationship Id="rId128" Type="http://schemas.openxmlformats.org/officeDocument/2006/relationships/tags" Target="../tags/tag388.xml"/><Relationship Id="rId127" Type="http://schemas.openxmlformats.org/officeDocument/2006/relationships/tags" Target="../tags/tag387.xml"/><Relationship Id="rId126" Type="http://schemas.openxmlformats.org/officeDocument/2006/relationships/tags" Target="../tags/tag386.xml"/><Relationship Id="rId125" Type="http://schemas.openxmlformats.org/officeDocument/2006/relationships/tags" Target="../tags/tag385.xml"/><Relationship Id="rId124" Type="http://schemas.openxmlformats.org/officeDocument/2006/relationships/tags" Target="../tags/tag384.xml"/><Relationship Id="rId123" Type="http://schemas.openxmlformats.org/officeDocument/2006/relationships/tags" Target="../tags/tag383.xml"/><Relationship Id="rId122" Type="http://schemas.openxmlformats.org/officeDocument/2006/relationships/tags" Target="../tags/tag382.xml"/><Relationship Id="rId121" Type="http://schemas.openxmlformats.org/officeDocument/2006/relationships/tags" Target="../tags/tag381.xml"/><Relationship Id="rId120" Type="http://schemas.openxmlformats.org/officeDocument/2006/relationships/tags" Target="../tags/tag380.xml"/><Relationship Id="rId12" Type="http://schemas.openxmlformats.org/officeDocument/2006/relationships/tags" Target="../tags/tag272.xml"/><Relationship Id="rId119" Type="http://schemas.openxmlformats.org/officeDocument/2006/relationships/tags" Target="../tags/tag379.xml"/><Relationship Id="rId118" Type="http://schemas.openxmlformats.org/officeDocument/2006/relationships/tags" Target="../tags/tag378.xml"/><Relationship Id="rId117" Type="http://schemas.openxmlformats.org/officeDocument/2006/relationships/tags" Target="../tags/tag377.xml"/><Relationship Id="rId116" Type="http://schemas.openxmlformats.org/officeDocument/2006/relationships/tags" Target="../tags/tag376.xml"/><Relationship Id="rId115" Type="http://schemas.openxmlformats.org/officeDocument/2006/relationships/tags" Target="../tags/tag375.xml"/><Relationship Id="rId114" Type="http://schemas.openxmlformats.org/officeDocument/2006/relationships/tags" Target="../tags/tag374.xml"/><Relationship Id="rId113" Type="http://schemas.openxmlformats.org/officeDocument/2006/relationships/tags" Target="../tags/tag373.xml"/><Relationship Id="rId112" Type="http://schemas.openxmlformats.org/officeDocument/2006/relationships/tags" Target="../tags/tag372.xml"/><Relationship Id="rId111" Type="http://schemas.openxmlformats.org/officeDocument/2006/relationships/tags" Target="../tags/tag371.xml"/><Relationship Id="rId110" Type="http://schemas.openxmlformats.org/officeDocument/2006/relationships/tags" Target="../tags/tag370.xml"/><Relationship Id="rId11" Type="http://schemas.openxmlformats.org/officeDocument/2006/relationships/tags" Target="../tags/tag271.xml"/><Relationship Id="rId109" Type="http://schemas.openxmlformats.org/officeDocument/2006/relationships/tags" Target="../tags/tag369.xml"/><Relationship Id="rId108" Type="http://schemas.openxmlformats.org/officeDocument/2006/relationships/tags" Target="../tags/tag368.xml"/><Relationship Id="rId107" Type="http://schemas.openxmlformats.org/officeDocument/2006/relationships/tags" Target="../tags/tag367.xml"/><Relationship Id="rId106" Type="http://schemas.openxmlformats.org/officeDocument/2006/relationships/tags" Target="../tags/tag366.xml"/><Relationship Id="rId105" Type="http://schemas.openxmlformats.org/officeDocument/2006/relationships/tags" Target="../tags/tag365.xml"/><Relationship Id="rId104" Type="http://schemas.openxmlformats.org/officeDocument/2006/relationships/tags" Target="../tags/tag364.xml"/><Relationship Id="rId103" Type="http://schemas.openxmlformats.org/officeDocument/2006/relationships/tags" Target="../tags/tag363.xml"/><Relationship Id="rId102" Type="http://schemas.openxmlformats.org/officeDocument/2006/relationships/tags" Target="../tags/tag362.xml"/><Relationship Id="rId101" Type="http://schemas.openxmlformats.org/officeDocument/2006/relationships/tags" Target="../tags/tag361.xml"/><Relationship Id="rId100" Type="http://schemas.openxmlformats.org/officeDocument/2006/relationships/tags" Target="../tags/tag360.xml"/><Relationship Id="rId10" Type="http://schemas.openxmlformats.org/officeDocument/2006/relationships/tags" Target="../tags/tag270.xml"/><Relationship Id="rId1" Type="http://schemas.openxmlformats.org/officeDocument/2006/relationships/tags" Target="../tags/tag261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jpeg"/><Relationship Id="rId8" Type="http://schemas.openxmlformats.org/officeDocument/2006/relationships/image" Target="../media/image9.jpeg"/><Relationship Id="rId7" Type="http://schemas.openxmlformats.org/officeDocument/2006/relationships/tags" Target="../tags/tag444.xml"/><Relationship Id="rId6" Type="http://schemas.openxmlformats.org/officeDocument/2006/relationships/tags" Target="../tags/tag443.xml"/><Relationship Id="rId5" Type="http://schemas.openxmlformats.org/officeDocument/2006/relationships/tags" Target="../tags/tag442.xml"/><Relationship Id="rId4" Type="http://schemas.openxmlformats.org/officeDocument/2006/relationships/tags" Target="../tags/tag441.xml"/><Relationship Id="rId3" Type="http://schemas.openxmlformats.org/officeDocument/2006/relationships/tags" Target="../tags/tag440.xml"/><Relationship Id="rId2" Type="http://schemas.openxmlformats.org/officeDocument/2006/relationships/tags" Target="../tags/tag439.xml"/><Relationship Id="rId11" Type="http://schemas.openxmlformats.org/officeDocument/2006/relationships/slideLayout" Target="../slideLayouts/slideLayout6.xml"/><Relationship Id="rId10" Type="http://schemas.openxmlformats.org/officeDocument/2006/relationships/tags" Target="../tags/tag445.xml"/><Relationship Id="rId1" Type="http://schemas.openxmlformats.org/officeDocument/2006/relationships/tags" Target="../tags/tag438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0.xml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0" Type="http://schemas.openxmlformats.org/officeDocument/2006/relationships/notesSlide" Target="../notesSlides/notesSlide1.xml"/><Relationship Id="rId4" Type="http://schemas.openxmlformats.org/officeDocument/2006/relationships/tags" Target="../tags/tag7.xml"/><Relationship Id="rId39" Type="http://schemas.openxmlformats.org/officeDocument/2006/relationships/slideLayout" Target="../slideLayouts/slideLayout7.xml"/><Relationship Id="rId38" Type="http://schemas.openxmlformats.org/officeDocument/2006/relationships/tags" Target="../tags/tag39.xml"/><Relationship Id="rId37" Type="http://schemas.openxmlformats.org/officeDocument/2006/relationships/tags" Target="../tags/tag38.xml"/><Relationship Id="rId36" Type="http://schemas.openxmlformats.org/officeDocument/2006/relationships/tags" Target="../tags/tag37.xml"/><Relationship Id="rId35" Type="http://schemas.openxmlformats.org/officeDocument/2006/relationships/tags" Target="../tags/tag36.xml"/><Relationship Id="rId34" Type="http://schemas.openxmlformats.org/officeDocument/2006/relationships/tags" Target="../tags/tag35.xml"/><Relationship Id="rId33" Type="http://schemas.openxmlformats.org/officeDocument/2006/relationships/tags" Target="../tags/tag34.xml"/><Relationship Id="rId32" Type="http://schemas.openxmlformats.org/officeDocument/2006/relationships/tags" Target="../tags/tag33.xml"/><Relationship Id="rId31" Type="http://schemas.openxmlformats.org/officeDocument/2006/relationships/tags" Target="../tags/tag32.xml"/><Relationship Id="rId30" Type="http://schemas.openxmlformats.org/officeDocument/2006/relationships/tags" Target="../tags/tag31.xml"/><Relationship Id="rId3" Type="http://schemas.openxmlformats.org/officeDocument/2006/relationships/tags" Target="../tags/tag6.xml"/><Relationship Id="rId29" Type="http://schemas.openxmlformats.org/officeDocument/2006/relationships/tags" Target="../tags/tag30.xml"/><Relationship Id="rId28" Type="http://schemas.openxmlformats.org/officeDocument/2006/relationships/tags" Target="../tags/tag29.xml"/><Relationship Id="rId27" Type="http://schemas.openxmlformats.org/officeDocument/2006/relationships/tags" Target="../tags/tag28.xml"/><Relationship Id="rId26" Type="http://schemas.openxmlformats.org/officeDocument/2006/relationships/tags" Target="../tags/tag27.xml"/><Relationship Id="rId25" Type="http://schemas.openxmlformats.org/officeDocument/2006/relationships/tags" Target="../tags/tag26.xml"/><Relationship Id="rId24" Type="http://schemas.openxmlformats.org/officeDocument/2006/relationships/tags" Target="../tags/tag25.xml"/><Relationship Id="rId23" Type="http://schemas.openxmlformats.org/officeDocument/2006/relationships/tags" Target="../tags/tag24.xml"/><Relationship Id="rId22" Type="http://schemas.openxmlformats.org/officeDocument/2006/relationships/tags" Target="../tags/tag23.xml"/><Relationship Id="rId21" Type="http://schemas.openxmlformats.org/officeDocument/2006/relationships/tags" Target="../tags/tag22.xml"/><Relationship Id="rId20" Type="http://schemas.openxmlformats.org/officeDocument/2006/relationships/tags" Target="../tags/tag21.xml"/><Relationship Id="rId2" Type="http://schemas.openxmlformats.org/officeDocument/2006/relationships/tags" Target="../tags/tag5.xml"/><Relationship Id="rId19" Type="http://schemas.openxmlformats.org/officeDocument/2006/relationships/tags" Target="../tags/tag20.xml"/><Relationship Id="rId18" Type="http://schemas.openxmlformats.org/officeDocument/2006/relationships/tags" Target="../tags/tag19.xml"/><Relationship Id="rId17" Type="http://schemas.openxmlformats.org/officeDocument/2006/relationships/tags" Target="../tags/tag18.xml"/><Relationship Id="rId16" Type="http://schemas.openxmlformats.org/officeDocument/2006/relationships/tags" Target="../tags/tag17.xml"/><Relationship Id="rId15" Type="http://schemas.openxmlformats.org/officeDocument/2006/relationships/tags" Target="../tags/tag16.xml"/><Relationship Id="rId14" Type="http://schemas.openxmlformats.org/officeDocument/2006/relationships/tags" Target="../tags/tag15.xml"/><Relationship Id="rId13" Type="http://schemas.openxmlformats.org/officeDocument/2006/relationships/tags" Target="../tags/tag14.xml"/><Relationship Id="rId12" Type="http://schemas.openxmlformats.org/officeDocument/2006/relationships/tags" Target="../tags/tag13.xml"/><Relationship Id="rId11" Type="http://schemas.openxmlformats.org/officeDocument/2006/relationships/tags" Target="../tags/tag12.xml"/><Relationship Id="rId10" Type="http://schemas.openxmlformats.org/officeDocument/2006/relationships/tags" Target="../tags/tag11.xml"/><Relationship Id="rId1" Type="http://schemas.openxmlformats.org/officeDocument/2006/relationships/tags" Target="../tags/tag4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jpeg"/><Relationship Id="rId8" Type="http://schemas.openxmlformats.org/officeDocument/2006/relationships/image" Target="../media/image9.jpeg"/><Relationship Id="rId7" Type="http://schemas.openxmlformats.org/officeDocument/2006/relationships/tags" Target="../tags/tag452.xml"/><Relationship Id="rId6" Type="http://schemas.openxmlformats.org/officeDocument/2006/relationships/tags" Target="../tags/tag451.xml"/><Relationship Id="rId5" Type="http://schemas.openxmlformats.org/officeDocument/2006/relationships/tags" Target="../tags/tag450.xml"/><Relationship Id="rId4" Type="http://schemas.openxmlformats.org/officeDocument/2006/relationships/tags" Target="../tags/tag449.xml"/><Relationship Id="rId3" Type="http://schemas.openxmlformats.org/officeDocument/2006/relationships/tags" Target="../tags/tag448.xml"/><Relationship Id="rId2" Type="http://schemas.openxmlformats.org/officeDocument/2006/relationships/tags" Target="../tags/tag447.xml"/><Relationship Id="rId11" Type="http://schemas.openxmlformats.org/officeDocument/2006/relationships/slideLayout" Target="../slideLayouts/slideLayout6.xml"/><Relationship Id="rId10" Type="http://schemas.openxmlformats.org/officeDocument/2006/relationships/tags" Target="../tags/tag453.xml"/><Relationship Id="rId1" Type="http://schemas.openxmlformats.org/officeDocument/2006/relationships/tags" Target="../tags/tag446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4.svg"/><Relationship Id="rId8" Type="http://schemas.openxmlformats.org/officeDocument/2006/relationships/image" Target="../media/image13.png"/><Relationship Id="rId7" Type="http://schemas.openxmlformats.org/officeDocument/2006/relationships/tags" Target="../tags/tag458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tags" Target="../tags/tag457.xml"/><Relationship Id="rId3" Type="http://schemas.openxmlformats.org/officeDocument/2006/relationships/tags" Target="../tags/tag456.xml"/><Relationship Id="rId2" Type="http://schemas.openxmlformats.org/officeDocument/2006/relationships/tags" Target="../tags/tag455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462.xml"/><Relationship Id="rId14" Type="http://schemas.openxmlformats.org/officeDocument/2006/relationships/tags" Target="../tags/tag461.xml"/><Relationship Id="rId13" Type="http://schemas.openxmlformats.org/officeDocument/2006/relationships/tags" Target="../tags/tag460.xml"/><Relationship Id="rId12" Type="http://schemas.openxmlformats.org/officeDocument/2006/relationships/image" Target="../media/image16.svg"/><Relationship Id="rId11" Type="http://schemas.openxmlformats.org/officeDocument/2006/relationships/image" Target="../media/image15.png"/><Relationship Id="rId10" Type="http://schemas.openxmlformats.org/officeDocument/2006/relationships/tags" Target="../tags/tag459.xml"/><Relationship Id="rId1" Type="http://schemas.openxmlformats.org/officeDocument/2006/relationships/tags" Target="../tags/tag454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4.svg"/><Relationship Id="rId8" Type="http://schemas.openxmlformats.org/officeDocument/2006/relationships/image" Target="../media/image13.png"/><Relationship Id="rId7" Type="http://schemas.openxmlformats.org/officeDocument/2006/relationships/tags" Target="../tags/tag46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tags" Target="../tags/tag466.xml"/><Relationship Id="rId3" Type="http://schemas.openxmlformats.org/officeDocument/2006/relationships/tags" Target="../tags/tag465.xml"/><Relationship Id="rId2" Type="http://schemas.openxmlformats.org/officeDocument/2006/relationships/tags" Target="../tags/tag464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471.xml"/><Relationship Id="rId14" Type="http://schemas.openxmlformats.org/officeDocument/2006/relationships/tags" Target="../tags/tag470.xml"/><Relationship Id="rId13" Type="http://schemas.openxmlformats.org/officeDocument/2006/relationships/tags" Target="../tags/tag469.xml"/><Relationship Id="rId12" Type="http://schemas.openxmlformats.org/officeDocument/2006/relationships/image" Target="../media/image16.svg"/><Relationship Id="rId11" Type="http://schemas.openxmlformats.org/officeDocument/2006/relationships/image" Target="../media/image15.png"/><Relationship Id="rId10" Type="http://schemas.openxmlformats.org/officeDocument/2006/relationships/tags" Target="../tags/tag468.xml"/><Relationship Id="rId1" Type="http://schemas.openxmlformats.org/officeDocument/2006/relationships/tags" Target="../tags/tag463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4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4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50.xml"/><Relationship Id="rId8" Type="http://schemas.openxmlformats.org/officeDocument/2006/relationships/tags" Target="../tags/tag49.xml"/><Relationship Id="rId7" Type="http://schemas.openxmlformats.org/officeDocument/2006/relationships/tags" Target="../tags/tag48.xml"/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1" Type="http://schemas.openxmlformats.org/officeDocument/2006/relationships/notesSlide" Target="../notesSlides/notesSlide4.xml"/><Relationship Id="rId20" Type="http://schemas.openxmlformats.org/officeDocument/2006/relationships/slideLayout" Target="../slideLayouts/slideLayout4.xml"/><Relationship Id="rId2" Type="http://schemas.openxmlformats.org/officeDocument/2006/relationships/tags" Target="../tags/tag43.xml"/><Relationship Id="rId19" Type="http://schemas.openxmlformats.org/officeDocument/2006/relationships/image" Target="../media/image8.jpeg"/><Relationship Id="rId18" Type="http://schemas.openxmlformats.org/officeDocument/2006/relationships/image" Target="../media/image7.jpeg"/><Relationship Id="rId17" Type="http://schemas.openxmlformats.org/officeDocument/2006/relationships/image" Target="../media/image6.jpeg"/><Relationship Id="rId16" Type="http://schemas.openxmlformats.org/officeDocument/2006/relationships/tags" Target="../tags/tag57.xml"/><Relationship Id="rId15" Type="http://schemas.openxmlformats.org/officeDocument/2006/relationships/tags" Target="../tags/tag56.xml"/><Relationship Id="rId14" Type="http://schemas.openxmlformats.org/officeDocument/2006/relationships/tags" Target="../tags/tag55.xml"/><Relationship Id="rId13" Type="http://schemas.openxmlformats.org/officeDocument/2006/relationships/tags" Target="../tags/tag54.xml"/><Relationship Id="rId12" Type="http://schemas.openxmlformats.org/officeDocument/2006/relationships/tags" Target="../tags/tag53.xml"/><Relationship Id="rId11" Type="http://schemas.openxmlformats.org/officeDocument/2006/relationships/tags" Target="../tags/tag52.xml"/><Relationship Id="rId10" Type="http://schemas.openxmlformats.org/officeDocument/2006/relationships/tags" Target="../tags/tag51.xml"/><Relationship Id="rId1" Type="http://schemas.openxmlformats.org/officeDocument/2006/relationships/tags" Target="../tags/tag4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/>
          <p:cNvSpPr/>
          <p:nvPr/>
        </p:nvSpPr>
        <p:spPr>
          <a:xfrm rot="16200000">
            <a:off x="3902104" y="-16761"/>
            <a:ext cx="1176517" cy="91440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矩形 114"/>
          <p:cNvSpPr/>
          <p:nvPr/>
        </p:nvSpPr>
        <p:spPr bwMode="auto">
          <a:xfrm>
            <a:off x="368588" y="2031449"/>
            <a:ext cx="4675849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4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MiSans Light" panose="00000400000000000000" charset="-122"/>
              </a:rPr>
              <a:t>年度述职</a:t>
            </a:r>
            <a:r>
              <a:rPr lang="zh-CN" altLang="en-US" sz="4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MiSans Light" panose="00000400000000000000" charset="-122"/>
              </a:rPr>
              <a:t>汇报</a:t>
            </a:r>
            <a:endParaRPr lang="zh-CN" altLang="en-US" sz="40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MiSans Light" panose="00000400000000000000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56753" y="3310896"/>
            <a:ext cx="1244600" cy="321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——</a:t>
            </a:r>
            <a:r>
              <a:rPr lang="zh-CN" altLang="en-US" sz="10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汇报人：朱</a:t>
            </a:r>
            <a:r>
              <a:rPr lang="en-US" altLang="zh-CN" sz="10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</a:t>
            </a:r>
            <a:r>
              <a:rPr lang="zh-CN" altLang="en-US" sz="10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建</a:t>
            </a:r>
            <a:endParaRPr lang="en-US" altLang="zh-CN" sz="100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975347" y="3310896"/>
            <a:ext cx="1198880" cy="321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部门：系统研发部</a:t>
            </a:r>
            <a:endParaRPr lang="en-US" altLang="zh-CN"/>
          </a:p>
        </p:txBody>
      </p:sp>
      <p:sp>
        <p:nvSpPr>
          <p:cNvPr id="16" name="文本框 15"/>
          <p:cNvSpPr txBox="1"/>
          <p:nvPr/>
        </p:nvSpPr>
        <p:spPr>
          <a:xfrm>
            <a:off x="358775" y="1301925"/>
            <a:ext cx="4131589" cy="82994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1AADD2"/>
                    </a:gs>
                    <a:gs pos="100000">
                      <a:srgbClr val="BB2FB5"/>
                    </a:gs>
                  </a:gsLst>
                  <a:lin ang="10800000" scaled="1"/>
                  <a:tileRect/>
                </a:gradFill>
                <a:latin typeface="+mj-ea"/>
                <a:ea typeface="+mj-ea"/>
              </a:defRPr>
            </a:lvl1pPr>
          </a:lstStyle>
          <a:p>
            <a:r>
              <a:rPr lang="zh-CN" altLang="en-US" sz="4800">
                <a:solidFill>
                  <a:schemeClr val="accent1">
                    <a:lumMod val="75000"/>
                  </a:schemeClr>
                </a:solidFill>
                <a:latin typeface="Montserrat Black" panose="00000A00000000000000" pitchFamily="2" charset="0"/>
              </a:rPr>
              <a:t>中科类脑</a:t>
            </a:r>
            <a:endParaRPr lang="zh-CN" altLang="en-US" sz="4800">
              <a:solidFill>
                <a:schemeClr val="accent1">
                  <a:lumMod val="75000"/>
                </a:schemeClr>
              </a:solidFill>
              <a:latin typeface="Montserrat Black" panose="00000A00000000000000" pitchFamily="2" charset="0"/>
            </a:endParaRPr>
          </a:p>
        </p:txBody>
      </p:sp>
      <p:grpSp>
        <p:nvGrpSpPr>
          <p:cNvPr id="33" name="组合 32"/>
          <p:cNvGrpSpPr/>
          <p:nvPr/>
        </p:nvGrpSpPr>
        <p:grpSpPr>
          <a:xfrm rot="5400000">
            <a:off x="8317888" y="2442721"/>
            <a:ext cx="911321" cy="83328"/>
            <a:chOff x="7751604" y="346665"/>
            <a:chExt cx="911321" cy="83328"/>
          </a:xfrm>
        </p:grpSpPr>
        <p:sp>
          <p:nvSpPr>
            <p:cNvPr id="34" name="椭圆 33"/>
            <p:cNvSpPr/>
            <p:nvPr/>
          </p:nvSpPr>
          <p:spPr>
            <a:xfrm>
              <a:off x="8303600" y="346665"/>
              <a:ext cx="83328" cy="8332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8579597" y="346665"/>
              <a:ext cx="83328" cy="8332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7751604" y="346665"/>
              <a:ext cx="83328" cy="8332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8027602" y="346665"/>
              <a:ext cx="83328" cy="8332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8569750" y="335198"/>
            <a:ext cx="197038" cy="83328"/>
            <a:chOff x="3649014" y="515114"/>
            <a:chExt cx="266163" cy="90152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 descr="D:/中科类脑/员工关系/04-员工材料/员工图片/外观.png外观"/>
          <p:cNvPicPr>
            <a:picLocks noChangeAspect="1"/>
          </p:cNvPicPr>
          <p:nvPr/>
        </p:nvPicPr>
        <p:blipFill rotWithShape="1">
          <a:blip r:embed="rId1"/>
          <a:srcRect t="16664" b="16664"/>
          <a:stretch>
            <a:fillRect/>
          </a:stretch>
        </p:blipFill>
        <p:spPr>
          <a:xfrm>
            <a:off x="5278155" y="3966982"/>
            <a:ext cx="3333505" cy="1177200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238760" y="4220210"/>
            <a:ext cx="4768215" cy="521970"/>
            <a:chOff x="376" y="6646"/>
            <a:chExt cx="7509" cy="822"/>
          </a:xfrm>
        </p:grpSpPr>
        <p:grpSp>
          <p:nvGrpSpPr>
            <p:cNvPr id="52" name="组合 51"/>
            <p:cNvGrpSpPr/>
            <p:nvPr/>
          </p:nvGrpSpPr>
          <p:grpSpPr>
            <a:xfrm>
              <a:off x="7413" y="6834"/>
              <a:ext cx="472" cy="472"/>
              <a:chOff x="5650473" y="2172135"/>
              <a:chExt cx="299719" cy="299719"/>
            </a:xfrm>
          </p:grpSpPr>
          <p:sp>
            <p:nvSpPr>
              <p:cNvPr id="38" name="椭圆 37"/>
              <p:cNvSpPr/>
              <p:nvPr/>
            </p:nvSpPr>
            <p:spPr>
              <a:xfrm>
                <a:off x="5650473" y="2172135"/>
                <a:ext cx="299719" cy="299719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51" name="组合 50"/>
              <p:cNvGrpSpPr/>
              <p:nvPr/>
            </p:nvGrpSpPr>
            <p:grpSpPr>
              <a:xfrm>
                <a:off x="5713827" y="2265113"/>
                <a:ext cx="173010" cy="113763"/>
                <a:chOff x="5710402" y="2264198"/>
                <a:chExt cx="173010" cy="113763"/>
              </a:xfrm>
            </p:grpSpPr>
            <p:cxnSp>
              <p:nvCxnSpPr>
                <p:cNvPr id="40" name="直接箭头连接符 39"/>
                <p:cNvCxnSpPr>
                  <a:endCxn id="48" idx="1"/>
                </p:cNvCxnSpPr>
                <p:nvPr/>
              </p:nvCxnSpPr>
              <p:spPr>
                <a:xfrm>
                  <a:off x="5710402" y="2324299"/>
                  <a:ext cx="173010" cy="0"/>
                </a:xfrm>
                <a:prstGeom prst="straightConnector1">
                  <a:avLst/>
                </a:prstGeom>
                <a:ln w="12700">
                  <a:solidFill>
                    <a:schemeClr val="bg1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8" name="任意多边形: 形状 47"/>
                <p:cNvSpPr/>
                <p:nvPr/>
              </p:nvSpPr>
              <p:spPr>
                <a:xfrm>
                  <a:off x="5821164" y="2264198"/>
                  <a:ext cx="62248" cy="113763"/>
                </a:xfrm>
                <a:custGeom>
                  <a:avLst/>
                  <a:gdLst>
                    <a:gd name="connsiteX0" fmla="*/ 0 w 60101"/>
                    <a:gd name="connsiteY0" fmla="*/ 0 h 113763"/>
                    <a:gd name="connsiteX1" fmla="*/ 60101 w 60101"/>
                    <a:gd name="connsiteY1" fmla="*/ 60101 h 113763"/>
                    <a:gd name="connsiteX2" fmla="*/ 6439 w 60101"/>
                    <a:gd name="connsiteY2" fmla="*/ 113763 h 113763"/>
                    <a:gd name="connsiteX0-1" fmla="*/ 2147 w 62248"/>
                    <a:gd name="connsiteY0-2" fmla="*/ 0 h 113763"/>
                    <a:gd name="connsiteX1-3" fmla="*/ 62248 w 62248"/>
                    <a:gd name="connsiteY1-4" fmla="*/ 60101 h 113763"/>
                    <a:gd name="connsiteX2-5" fmla="*/ 0 w 62248"/>
                    <a:gd name="connsiteY2-6" fmla="*/ 113763 h 113763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</a:cxnLst>
                  <a:rect l="l" t="t" r="r" b="b"/>
                  <a:pathLst>
                    <a:path w="62248" h="113763">
                      <a:moveTo>
                        <a:pt x="2147" y="0"/>
                      </a:moveTo>
                      <a:lnTo>
                        <a:pt x="62248" y="60101"/>
                      </a:lnTo>
                      <a:cubicBezTo>
                        <a:pt x="44361" y="77988"/>
                        <a:pt x="17887" y="95876"/>
                        <a:pt x="0" y="113763"/>
                      </a:cubicBezTo>
                    </a:path>
                  </a:pathLst>
                </a:custGeom>
                <a:noFill/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7" name="文本框 6"/>
            <p:cNvSpPr txBox="1"/>
            <p:nvPr/>
          </p:nvSpPr>
          <p:spPr>
            <a:xfrm>
              <a:off x="376" y="6646"/>
              <a:ext cx="7038" cy="82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defTabSz="914400">
                <a:defRPr sz="4400" b="1">
                  <a:ln w="19050">
                    <a:noFill/>
                  </a:ln>
                  <a:gradFill flip="none" rotWithShape="1">
                    <a:gsLst>
                      <a:gs pos="15000">
                        <a:srgbClr val="1AADD2"/>
                      </a:gs>
                      <a:gs pos="100000">
                        <a:srgbClr val="BB2FB5"/>
                      </a:gs>
                    </a:gsLst>
                    <a:lin ang="10800000" scaled="1"/>
                    <a:tileRect/>
                  </a:gradFill>
                  <a:latin typeface="+mj-ea"/>
                  <a:ea typeface="+mj-ea"/>
                </a:defRPr>
              </a:lvl1pPr>
            </a:lstStyle>
            <a:p>
              <a:r>
                <a:rPr lang="en-US" altLang="zh-CN" sz="2800">
                  <a:ln w="3175">
                    <a:solidFill>
                      <a:schemeClr val="bg1"/>
                    </a:solidFill>
                  </a:ln>
                  <a:noFill/>
                  <a:latin typeface="Montserrat Black" panose="00000A00000000000000" pitchFamily="2" charset="0"/>
                </a:rPr>
                <a:t>YEAR-END SUMMARY </a:t>
              </a:r>
              <a:endParaRPr lang="zh-CN" altLang="en-US" sz="2800">
                <a:ln w="3175">
                  <a:solidFill>
                    <a:schemeClr val="bg1"/>
                  </a:solidFill>
                </a:ln>
                <a:noFill/>
                <a:latin typeface="Montserrat Black" panose="00000A00000000000000" pitchFamily="2" charset="0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38150" y="205105"/>
            <a:ext cx="2918460" cy="252730"/>
            <a:chOff x="690" y="323"/>
            <a:chExt cx="4596" cy="398"/>
          </a:xfrm>
        </p:grpSpPr>
        <p:sp>
          <p:nvSpPr>
            <p:cNvPr id="6" name="文本框 5"/>
            <p:cNvSpPr txBox="1"/>
            <p:nvPr/>
          </p:nvSpPr>
          <p:spPr>
            <a:xfrm>
              <a:off x="2008" y="323"/>
              <a:ext cx="3279" cy="39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 spc="-150">
                  <a:ln w="38100">
                    <a:noFill/>
                  </a:ln>
                  <a:solidFill>
                    <a:srgbClr val="D53D2A"/>
                  </a:solidFill>
                  <a:effectLst>
                    <a:outerShdw blurRad="127000" dist="127000" dir="5400000" algn="t" rotWithShape="0">
                      <a:srgbClr val="D53D2A">
                        <a:alpha val="20000"/>
                      </a:srgbClr>
                    </a:outerShdw>
                  </a:effectLst>
                  <a:latin typeface="+mj-ea"/>
                  <a:ea typeface="+mj-ea"/>
                </a:defRPr>
              </a:lvl1pPr>
            </a:lstStyle>
            <a:p>
              <a:r>
                <a:rPr lang="zh-CN" altLang="en-US" sz="1050" spc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sym typeface="MiSans Light" panose="00000400000000000000" charset="-122"/>
                </a:rPr>
                <a:t>合肥中科类脑智能</a:t>
              </a:r>
              <a:r>
                <a:rPr lang="zh-CN" altLang="en-US" sz="1050" spc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sym typeface="MiSans Light" panose="00000400000000000000" charset="-122"/>
                </a:rPr>
                <a:t>技术有限公司</a:t>
              </a:r>
              <a:endParaRPr lang="en-US" altLang="zh-CN" sz="1050" spc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sym typeface="MiSans Light" panose="00000400000000000000" charset="-122"/>
              </a:endParaRPr>
            </a:p>
          </p:txBody>
        </p:sp>
        <p:pic>
          <p:nvPicPr>
            <p:cNvPr id="10" name="图片 9" descr="黑色底logo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0" y="323"/>
              <a:ext cx="1318" cy="354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/>
          <p:cNvSpPr/>
          <p:nvPr/>
        </p:nvSpPr>
        <p:spPr>
          <a:xfrm rot="16200000">
            <a:off x="3983739" y="-16761"/>
            <a:ext cx="1176517" cy="91440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组合 32"/>
          <p:cNvGrpSpPr/>
          <p:nvPr/>
        </p:nvGrpSpPr>
        <p:grpSpPr>
          <a:xfrm rot="5400000">
            <a:off x="8317888" y="2442721"/>
            <a:ext cx="911321" cy="83328"/>
            <a:chOff x="7751604" y="346665"/>
            <a:chExt cx="911321" cy="83328"/>
          </a:xfrm>
        </p:grpSpPr>
        <p:sp>
          <p:nvSpPr>
            <p:cNvPr id="34" name="椭圆 33"/>
            <p:cNvSpPr/>
            <p:nvPr/>
          </p:nvSpPr>
          <p:spPr>
            <a:xfrm>
              <a:off x="8303600" y="346665"/>
              <a:ext cx="83328" cy="8332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8579597" y="346665"/>
              <a:ext cx="83328" cy="8332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7751604" y="346665"/>
              <a:ext cx="83328" cy="8332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8027602" y="346665"/>
              <a:ext cx="83328" cy="8332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8569750" y="335198"/>
            <a:ext cx="197038" cy="83328"/>
            <a:chOff x="3649014" y="515114"/>
            <a:chExt cx="266163" cy="90152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文本框 12"/>
          <p:cNvSpPr txBox="1"/>
          <p:nvPr/>
        </p:nvSpPr>
        <p:spPr>
          <a:xfrm>
            <a:off x="3613150" y="1407795"/>
            <a:ext cx="4485005" cy="82994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800" b="1">
                <a:ln w="19050">
                  <a:noFill/>
                </a:ln>
                <a:solidFill>
                  <a:schemeClr val="accent1"/>
                </a:solidFill>
                <a:latin typeface="Montserrat Black" panose="00000A00000000000000" pitchFamily="2" charset="0"/>
                <a:ea typeface="+mj-ea"/>
              </a:defRPr>
            </a:lvl1pPr>
          </a:lstStyle>
          <a:p>
            <a:r>
              <a:rPr lang="en-US" altLang="zh-CN">
                <a:solidFill>
                  <a:schemeClr val="accent1">
                    <a:lumMod val="75000"/>
                  </a:schemeClr>
                </a:solidFill>
              </a:rPr>
              <a:t>PART THREE</a:t>
            </a:r>
            <a:endParaRPr lang="en-US" altLang="zh-CN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矩形 1"/>
          <p:cNvSpPr/>
          <p:nvPr/>
        </p:nvSpPr>
        <p:spPr bwMode="auto">
          <a:xfrm>
            <a:off x="3623213" y="2137604"/>
            <a:ext cx="4675849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4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MiSans Light" panose="00000400000000000000" charset="-122"/>
              </a:rPr>
              <a:t>组织及人员</a:t>
            </a:r>
            <a:r>
              <a:rPr lang="zh-CN" altLang="en-US" sz="4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MiSans Light" panose="00000400000000000000" charset="-122"/>
              </a:rPr>
              <a:t>现状</a:t>
            </a:r>
            <a:endParaRPr lang="zh-CN" altLang="en-US" sz="40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MiSans Light" panose="00000400000000000000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7987626" y="1650182"/>
            <a:ext cx="299719" cy="299719"/>
            <a:chOff x="5650473" y="2172135"/>
            <a:chExt cx="299719" cy="299719"/>
          </a:xfrm>
        </p:grpSpPr>
        <p:sp>
          <p:nvSpPr>
            <p:cNvPr id="9" name="椭圆 8"/>
            <p:cNvSpPr/>
            <p:nvPr/>
          </p:nvSpPr>
          <p:spPr>
            <a:xfrm>
              <a:off x="5650473" y="2172135"/>
              <a:ext cx="299719" cy="299719"/>
            </a:xfrm>
            <a:prstGeom prst="ellipse">
              <a:avLst/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5713827" y="2265113"/>
              <a:ext cx="173010" cy="113763"/>
              <a:chOff x="5710402" y="2264198"/>
              <a:chExt cx="173010" cy="113763"/>
            </a:xfrm>
          </p:grpSpPr>
          <p:cxnSp>
            <p:nvCxnSpPr>
              <p:cNvPr id="11" name="直接箭头连接符 10"/>
              <p:cNvCxnSpPr>
                <a:endCxn id="12" idx="1"/>
              </p:cNvCxnSpPr>
              <p:nvPr/>
            </p:nvCxnSpPr>
            <p:spPr>
              <a:xfrm>
                <a:off x="5710402" y="2324299"/>
                <a:ext cx="173010" cy="0"/>
              </a:xfrm>
              <a:prstGeom prst="straightConnector1">
                <a:avLst/>
              </a:prstGeom>
              <a:ln w="12700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任意多边形: 形状 11"/>
              <p:cNvSpPr/>
              <p:nvPr/>
            </p:nvSpPr>
            <p:spPr>
              <a:xfrm>
                <a:off x="5821164" y="2264198"/>
                <a:ext cx="62248" cy="113763"/>
              </a:xfrm>
              <a:custGeom>
                <a:avLst/>
                <a:gdLst>
                  <a:gd name="connsiteX0" fmla="*/ 0 w 60101"/>
                  <a:gd name="connsiteY0" fmla="*/ 0 h 113763"/>
                  <a:gd name="connsiteX1" fmla="*/ 60101 w 60101"/>
                  <a:gd name="connsiteY1" fmla="*/ 60101 h 113763"/>
                  <a:gd name="connsiteX2" fmla="*/ 6439 w 60101"/>
                  <a:gd name="connsiteY2" fmla="*/ 113763 h 113763"/>
                  <a:gd name="connsiteX0-1" fmla="*/ 2147 w 62248"/>
                  <a:gd name="connsiteY0-2" fmla="*/ 0 h 113763"/>
                  <a:gd name="connsiteX1-3" fmla="*/ 62248 w 62248"/>
                  <a:gd name="connsiteY1-4" fmla="*/ 60101 h 113763"/>
                  <a:gd name="connsiteX2-5" fmla="*/ 0 w 62248"/>
                  <a:gd name="connsiteY2-6" fmla="*/ 113763 h 11376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62248" h="113763">
                    <a:moveTo>
                      <a:pt x="2147" y="0"/>
                    </a:moveTo>
                    <a:lnTo>
                      <a:pt x="62248" y="60101"/>
                    </a:lnTo>
                    <a:cubicBezTo>
                      <a:pt x="44361" y="77988"/>
                      <a:pt x="17887" y="95876"/>
                      <a:pt x="0" y="113763"/>
                    </a:cubicBezTo>
                  </a:path>
                </a:pathLst>
              </a:custGeom>
              <a:noFill/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4" name="文本框 13"/>
          <p:cNvSpPr txBox="1"/>
          <p:nvPr/>
        </p:nvSpPr>
        <p:spPr>
          <a:xfrm>
            <a:off x="844939" y="1246159"/>
            <a:ext cx="1990232" cy="156845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9600">
                <a:solidFill>
                  <a:schemeClr val="accent1">
                    <a:lumMod val="75000"/>
                  </a:schemeClr>
                </a:solidFill>
              </a:rPr>
              <a:t>03.</a:t>
            </a:r>
            <a:endParaRPr lang="en-US" altLang="zh-CN" sz="960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5" name="图片 14" descr="D:/中科类脑/员工关系/04-员工材料/员工图片/外观.png外观"/>
          <p:cNvPicPr>
            <a:picLocks noChangeAspect="1"/>
          </p:cNvPicPr>
          <p:nvPr/>
        </p:nvPicPr>
        <p:blipFill rotWithShape="1">
          <a:blip r:embed="rId1"/>
          <a:srcRect t="16664" b="16664"/>
          <a:stretch>
            <a:fillRect/>
          </a:stretch>
        </p:blipFill>
        <p:spPr>
          <a:xfrm>
            <a:off x="5278155" y="3966982"/>
            <a:ext cx="3333505" cy="1177200"/>
          </a:xfrm>
          <a:prstGeom prst="rect">
            <a:avLst/>
          </a:prstGeom>
        </p:spPr>
      </p:pic>
      <p:grpSp>
        <p:nvGrpSpPr>
          <p:cNvPr id="24" name="组合 23"/>
          <p:cNvGrpSpPr/>
          <p:nvPr/>
        </p:nvGrpSpPr>
        <p:grpSpPr>
          <a:xfrm>
            <a:off x="438150" y="205105"/>
            <a:ext cx="2918460" cy="252730"/>
            <a:chOff x="690" y="323"/>
            <a:chExt cx="4596" cy="398"/>
          </a:xfrm>
        </p:grpSpPr>
        <p:sp>
          <p:nvSpPr>
            <p:cNvPr id="17" name="文本框 16"/>
            <p:cNvSpPr txBox="1"/>
            <p:nvPr/>
          </p:nvSpPr>
          <p:spPr>
            <a:xfrm>
              <a:off x="2008" y="323"/>
              <a:ext cx="3279" cy="39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 spc="-150">
                  <a:ln w="38100">
                    <a:noFill/>
                  </a:ln>
                  <a:solidFill>
                    <a:srgbClr val="D53D2A"/>
                  </a:solidFill>
                  <a:effectLst>
                    <a:outerShdw blurRad="127000" dist="127000" dir="5400000" algn="t" rotWithShape="0">
                      <a:srgbClr val="D53D2A">
                        <a:alpha val="20000"/>
                      </a:srgbClr>
                    </a:outerShdw>
                  </a:effectLst>
                  <a:latin typeface="+mj-ea"/>
                  <a:ea typeface="+mj-ea"/>
                </a:defRPr>
              </a:lvl1pPr>
            </a:lstStyle>
            <a:p>
              <a:r>
                <a:rPr lang="zh-CN" altLang="en-US" sz="1050" spc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sym typeface="MiSans Light" panose="00000400000000000000" charset="-122"/>
                </a:rPr>
                <a:t>合肥中科类脑智能</a:t>
              </a:r>
              <a:r>
                <a:rPr lang="zh-CN" altLang="en-US" sz="1050" spc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sym typeface="MiSans Light" panose="00000400000000000000" charset="-122"/>
                </a:rPr>
                <a:t>技术有限公司</a:t>
              </a:r>
              <a:endParaRPr lang="en-US" altLang="zh-CN" sz="1050" spc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sym typeface="MiSans Light" panose="00000400000000000000" charset="-122"/>
              </a:endParaRPr>
            </a:p>
          </p:txBody>
        </p:sp>
        <p:pic>
          <p:nvPicPr>
            <p:cNvPr id="18" name="图片 17" descr="黑色底logo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0" y="323"/>
              <a:ext cx="1318" cy="354"/>
            </a:xfrm>
            <a:prstGeom prst="rect">
              <a:avLst/>
            </a:prstGeom>
          </p:spPr>
        </p:pic>
      </p:grpSp>
      <p:grpSp>
        <p:nvGrpSpPr>
          <p:cNvPr id="19" name="组合 18"/>
          <p:cNvGrpSpPr/>
          <p:nvPr/>
        </p:nvGrpSpPr>
        <p:grpSpPr>
          <a:xfrm>
            <a:off x="238760" y="4220210"/>
            <a:ext cx="4768215" cy="521970"/>
            <a:chOff x="376" y="6646"/>
            <a:chExt cx="7509" cy="822"/>
          </a:xfrm>
        </p:grpSpPr>
        <p:grpSp>
          <p:nvGrpSpPr>
            <p:cNvPr id="20" name="组合 19"/>
            <p:cNvGrpSpPr/>
            <p:nvPr/>
          </p:nvGrpSpPr>
          <p:grpSpPr>
            <a:xfrm>
              <a:off x="7413" y="6834"/>
              <a:ext cx="472" cy="472"/>
              <a:chOff x="5650473" y="2172135"/>
              <a:chExt cx="299719" cy="299719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5650473" y="2172135"/>
                <a:ext cx="299719" cy="299719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5713827" y="2265113"/>
                <a:ext cx="173010" cy="113763"/>
                <a:chOff x="5710402" y="2264198"/>
                <a:chExt cx="173010" cy="113763"/>
              </a:xfrm>
            </p:grpSpPr>
            <p:cxnSp>
              <p:nvCxnSpPr>
                <p:cNvPr id="25" name="直接箭头连接符 24"/>
                <p:cNvCxnSpPr>
                  <a:endCxn id="26" idx="1"/>
                </p:cNvCxnSpPr>
                <p:nvPr/>
              </p:nvCxnSpPr>
              <p:spPr>
                <a:xfrm>
                  <a:off x="5710402" y="2324299"/>
                  <a:ext cx="173010" cy="0"/>
                </a:xfrm>
                <a:prstGeom prst="straightConnector1">
                  <a:avLst/>
                </a:prstGeom>
                <a:ln w="12700">
                  <a:solidFill>
                    <a:schemeClr val="bg1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任意多边形: 形状 47"/>
                <p:cNvSpPr/>
                <p:nvPr/>
              </p:nvSpPr>
              <p:spPr>
                <a:xfrm>
                  <a:off x="5821164" y="2264198"/>
                  <a:ext cx="62248" cy="113763"/>
                </a:xfrm>
                <a:custGeom>
                  <a:avLst/>
                  <a:gdLst>
                    <a:gd name="connsiteX0" fmla="*/ 0 w 60101"/>
                    <a:gd name="connsiteY0" fmla="*/ 0 h 113763"/>
                    <a:gd name="connsiteX1" fmla="*/ 60101 w 60101"/>
                    <a:gd name="connsiteY1" fmla="*/ 60101 h 113763"/>
                    <a:gd name="connsiteX2" fmla="*/ 6439 w 60101"/>
                    <a:gd name="connsiteY2" fmla="*/ 113763 h 113763"/>
                    <a:gd name="connsiteX0-1" fmla="*/ 2147 w 62248"/>
                    <a:gd name="connsiteY0-2" fmla="*/ 0 h 113763"/>
                    <a:gd name="connsiteX1-3" fmla="*/ 62248 w 62248"/>
                    <a:gd name="connsiteY1-4" fmla="*/ 60101 h 113763"/>
                    <a:gd name="connsiteX2-5" fmla="*/ 0 w 62248"/>
                    <a:gd name="connsiteY2-6" fmla="*/ 113763 h 113763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</a:cxnLst>
                  <a:rect l="l" t="t" r="r" b="b"/>
                  <a:pathLst>
                    <a:path w="62248" h="113763">
                      <a:moveTo>
                        <a:pt x="2147" y="0"/>
                      </a:moveTo>
                      <a:lnTo>
                        <a:pt x="62248" y="60101"/>
                      </a:lnTo>
                      <a:cubicBezTo>
                        <a:pt x="44361" y="77988"/>
                        <a:pt x="17887" y="95876"/>
                        <a:pt x="0" y="113763"/>
                      </a:cubicBezTo>
                    </a:path>
                  </a:pathLst>
                </a:custGeom>
                <a:noFill/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27" name="文本框 26"/>
            <p:cNvSpPr txBox="1"/>
            <p:nvPr/>
          </p:nvSpPr>
          <p:spPr>
            <a:xfrm>
              <a:off x="376" y="6646"/>
              <a:ext cx="7038" cy="82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defTabSz="914400">
                <a:defRPr sz="4400" b="1">
                  <a:ln w="19050">
                    <a:noFill/>
                  </a:ln>
                  <a:gradFill flip="none" rotWithShape="1">
                    <a:gsLst>
                      <a:gs pos="15000">
                        <a:srgbClr val="1AADD2"/>
                      </a:gs>
                      <a:gs pos="100000">
                        <a:srgbClr val="BB2FB5"/>
                      </a:gs>
                    </a:gsLst>
                    <a:lin ang="10800000" scaled="1"/>
                    <a:tileRect/>
                  </a:gradFill>
                  <a:latin typeface="+mj-ea"/>
                  <a:ea typeface="+mj-ea"/>
                </a:defRPr>
              </a:lvl1pPr>
            </a:lstStyle>
            <a:p>
              <a:r>
                <a:rPr lang="en-US" altLang="zh-CN" sz="2800">
                  <a:ln w="3175">
                    <a:solidFill>
                      <a:schemeClr val="bg1"/>
                    </a:solidFill>
                  </a:ln>
                  <a:noFill/>
                  <a:latin typeface="Montserrat Black" panose="00000A00000000000000" pitchFamily="2" charset="0"/>
                </a:rPr>
                <a:t>YEAR-END SUMMARY </a:t>
              </a:r>
              <a:endParaRPr lang="zh-CN" altLang="en-US" sz="2800">
                <a:ln w="3175">
                  <a:solidFill>
                    <a:schemeClr val="bg1"/>
                  </a:solidFill>
                </a:ln>
                <a:noFill/>
                <a:latin typeface="Montserrat Black" panose="00000A00000000000000" pitchFamily="2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6200000">
            <a:off x="4413248" y="412747"/>
            <a:ext cx="317500" cy="91440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948280" y="213380"/>
            <a:ext cx="2498304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组织及人员</a:t>
            </a:r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现状</a:t>
            </a:r>
            <a:endParaRPr lang="zh-CN" altLang="en-US" sz="24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9497" y="151825"/>
            <a:ext cx="789533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3200">
                <a:solidFill>
                  <a:schemeClr val="accent1">
                    <a:lumMod val="75000"/>
                  </a:schemeClr>
                </a:solidFill>
              </a:rPr>
              <a:t>03.</a:t>
            </a:r>
            <a:endParaRPr lang="en-US" altLang="zh-CN" sz="320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578662" y="402548"/>
            <a:ext cx="197038" cy="83328"/>
            <a:chOff x="3649014" y="515114"/>
            <a:chExt cx="266163" cy="901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矩形 21"/>
          <p:cNvSpPr/>
          <p:nvPr/>
        </p:nvSpPr>
        <p:spPr>
          <a:xfrm>
            <a:off x="367030" y="830188"/>
            <a:ext cx="3517549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团队结构</a:t>
            </a:r>
            <a:endParaRPr lang="zh-CN" altLang="en-US" sz="20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66795" y="4894343"/>
            <a:ext cx="180810" cy="180810"/>
            <a:chOff x="5650473" y="2172135"/>
            <a:chExt cx="299719" cy="299719"/>
          </a:xfrm>
        </p:grpSpPr>
        <p:sp>
          <p:nvSpPr>
            <p:cNvPr id="15" name="椭圆 14"/>
            <p:cNvSpPr/>
            <p:nvPr/>
          </p:nvSpPr>
          <p:spPr>
            <a:xfrm>
              <a:off x="5650473" y="2172135"/>
              <a:ext cx="299719" cy="299719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5713827" y="2265113"/>
              <a:ext cx="173010" cy="113763"/>
              <a:chOff x="5710402" y="2264198"/>
              <a:chExt cx="173010" cy="113763"/>
            </a:xfrm>
          </p:grpSpPr>
          <p:cxnSp>
            <p:nvCxnSpPr>
              <p:cNvPr id="17" name="直接箭头连接符 16"/>
              <p:cNvCxnSpPr>
                <a:endCxn id="18" idx="1"/>
              </p:cNvCxnSpPr>
              <p:nvPr/>
            </p:nvCxnSpPr>
            <p:spPr>
              <a:xfrm>
                <a:off x="5710402" y="2324299"/>
                <a:ext cx="173010" cy="0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任意多边形: 形状 17"/>
              <p:cNvSpPr/>
              <p:nvPr/>
            </p:nvSpPr>
            <p:spPr>
              <a:xfrm>
                <a:off x="5821164" y="2264198"/>
                <a:ext cx="62248" cy="113763"/>
              </a:xfrm>
              <a:custGeom>
                <a:avLst/>
                <a:gdLst>
                  <a:gd name="connsiteX0" fmla="*/ 0 w 60101"/>
                  <a:gd name="connsiteY0" fmla="*/ 0 h 113763"/>
                  <a:gd name="connsiteX1" fmla="*/ 60101 w 60101"/>
                  <a:gd name="connsiteY1" fmla="*/ 60101 h 113763"/>
                  <a:gd name="connsiteX2" fmla="*/ 6439 w 60101"/>
                  <a:gd name="connsiteY2" fmla="*/ 113763 h 113763"/>
                  <a:gd name="connsiteX0-1" fmla="*/ 2147 w 62248"/>
                  <a:gd name="connsiteY0-2" fmla="*/ 0 h 113763"/>
                  <a:gd name="connsiteX1-3" fmla="*/ 62248 w 62248"/>
                  <a:gd name="connsiteY1-4" fmla="*/ 60101 h 113763"/>
                  <a:gd name="connsiteX2-5" fmla="*/ 0 w 62248"/>
                  <a:gd name="connsiteY2-6" fmla="*/ 113763 h 11376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62248" h="113763">
                    <a:moveTo>
                      <a:pt x="2147" y="0"/>
                    </a:moveTo>
                    <a:lnTo>
                      <a:pt x="62248" y="60101"/>
                    </a:lnTo>
                    <a:cubicBezTo>
                      <a:pt x="44361" y="77988"/>
                      <a:pt x="17887" y="95876"/>
                      <a:pt x="0" y="113763"/>
                    </a:cubicBez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" name="文本框 9"/>
          <p:cNvSpPr txBox="1"/>
          <p:nvPr/>
        </p:nvSpPr>
        <p:spPr>
          <a:xfrm>
            <a:off x="6053670" y="4869332"/>
            <a:ext cx="2817223" cy="2298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8FFFFF"/>
                    </a:gs>
                    <a:gs pos="100000">
                      <a:srgbClr val="FF1FAA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900">
                <a:solidFill>
                  <a:schemeClr val="bg1"/>
                </a:solidFill>
                <a:latin typeface="+mj-lt"/>
              </a:rPr>
              <a:t>合肥中科类脑智能技术</a:t>
            </a:r>
            <a:r>
              <a:rPr lang="zh-CN" altLang="en-US" sz="900">
                <a:solidFill>
                  <a:schemeClr val="bg1"/>
                </a:solidFill>
                <a:latin typeface="+mj-lt"/>
              </a:rPr>
              <a:t>有限公司</a:t>
            </a:r>
            <a:endParaRPr lang="zh-CN" altLang="en-US" sz="9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2454910" y="1394460"/>
            <a:ext cx="1781175" cy="36131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/>
              <a:t>系统研发部（</a:t>
            </a:r>
            <a:r>
              <a:rPr lang="en-US" altLang="zh-CN" sz="1400"/>
              <a:t>14</a:t>
            </a:r>
            <a:r>
              <a:rPr lang="zh-CN" altLang="en-US" sz="1400"/>
              <a:t>人）</a:t>
            </a:r>
            <a:endParaRPr lang="zh-CN" altLang="en-US" sz="1400"/>
          </a:p>
        </p:txBody>
      </p:sp>
      <p:sp>
        <p:nvSpPr>
          <p:cNvPr id="9" name="圆角矩形 8"/>
          <p:cNvSpPr/>
          <p:nvPr/>
        </p:nvSpPr>
        <p:spPr>
          <a:xfrm>
            <a:off x="612775" y="2239010"/>
            <a:ext cx="1266825" cy="32448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/>
              <a:t>运维组（</a:t>
            </a:r>
            <a:r>
              <a:rPr lang="en-US" altLang="zh-CN" sz="1400"/>
              <a:t>4</a:t>
            </a:r>
            <a:r>
              <a:rPr lang="zh-CN" altLang="en-US" sz="1400"/>
              <a:t>人）</a:t>
            </a:r>
            <a:endParaRPr lang="zh-CN" altLang="en-US" sz="1400"/>
          </a:p>
        </p:txBody>
      </p:sp>
      <p:sp>
        <p:nvSpPr>
          <p:cNvPr id="11" name="圆角矩形 10"/>
          <p:cNvSpPr/>
          <p:nvPr/>
        </p:nvSpPr>
        <p:spPr>
          <a:xfrm>
            <a:off x="612140" y="3005455"/>
            <a:ext cx="301625" cy="75120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/>
              <a:t>张晓炜</a:t>
            </a:r>
            <a:endParaRPr lang="zh-CN" altLang="en-US" sz="1400"/>
          </a:p>
        </p:txBody>
      </p:sp>
      <p:sp>
        <p:nvSpPr>
          <p:cNvPr id="12" name="圆角矩形 11"/>
          <p:cNvSpPr/>
          <p:nvPr/>
        </p:nvSpPr>
        <p:spPr>
          <a:xfrm>
            <a:off x="958850" y="3005455"/>
            <a:ext cx="301625" cy="75120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/>
              <a:t>蒋伟</a:t>
            </a:r>
            <a:endParaRPr lang="zh-CN" altLang="en-US" sz="1400"/>
          </a:p>
        </p:txBody>
      </p:sp>
      <p:sp>
        <p:nvSpPr>
          <p:cNvPr id="13" name="圆角矩形 12"/>
          <p:cNvSpPr/>
          <p:nvPr/>
        </p:nvSpPr>
        <p:spPr>
          <a:xfrm>
            <a:off x="1305560" y="3005455"/>
            <a:ext cx="301625" cy="75120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/>
              <a:t>姚同</a:t>
            </a:r>
            <a:endParaRPr lang="zh-CN" altLang="en-US" sz="1400"/>
          </a:p>
        </p:txBody>
      </p:sp>
      <p:sp>
        <p:nvSpPr>
          <p:cNvPr id="19" name="圆角矩形 18"/>
          <p:cNvSpPr/>
          <p:nvPr/>
        </p:nvSpPr>
        <p:spPr>
          <a:xfrm>
            <a:off x="1751965" y="3005455"/>
            <a:ext cx="280035" cy="751205"/>
          </a:xfrm>
          <a:prstGeom prst="round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r>
              <a:rPr lang="zh-CN" altLang="en-US" sz="1400"/>
              <a:t>刘浩</a:t>
            </a:r>
            <a:endParaRPr lang="zh-CN" altLang="en-US" sz="1400"/>
          </a:p>
        </p:txBody>
      </p:sp>
      <p:sp>
        <p:nvSpPr>
          <p:cNvPr id="20" name="圆角矩形 19"/>
          <p:cNvSpPr/>
          <p:nvPr/>
        </p:nvSpPr>
        <p:spPr>
          <a:xfrm>
            <a:off x="4747895" y="2239010"/>
            <a:ext cx="1333500" cy="311785"/>
          </a:xfrm>
          <a:prstGeom prst="round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/>
              <a:t>研发组（</a:t>
            </a:r>
            <a:r>
              <a:rPr lang="en-US" altLang="zh-CN" sz="1400"/>
              <a:t>11</a:t>
            </a:r>
            <a:r>
              <a:rPr lang="zh-CN" altLang="en-US" sz="1400"/>
              <a:t>）</a:t>
            </a:r>
            <a:endParaRPr lang="zh-CN" altLang="en-US" sz="1400"/>
          </a:p>
        </p:txBody>
      </p:sp>
      <p:sp>
        <p:nvSpPr>
          <p:cNvPr id="21" name="圆角矩形 20"/>
          <p:cNvSpPr/>
          <p:nvPr/>
        </p:nvSpPr>
        <p:spPr>
          <a:xfrm>
            <a:off x="3364230" y="3005455"/>
            <a:ext cx="301625" cy="751205"/>
          </a:xfrm>
          <a:prstGeom prst="round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/>
              <a:t>朱建</a:t>
            </a:r>
            <a:endParaRPr lang="zh-CN" altLang="en-US" sz="1400"/>
          </a:p>
        </p:txBody>
      </p:sp>
      <p:sp>
        <p:nvSpPr>
          <p:cNvPr id="24" name="圆角矩形 23"/>
          <p:cNvSpPr/>
          <p:nvPr/>
        </p:nvSpPr>
        <p:spPr>
          <a:xfrm>
            <a:off x="3724910" y="3005455"/>
            <a:ext cx="301625" cy="751205"/>
          </a:xfrm>
          <a:prstGeom prst="round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/>
              <a:t>王景祥</a:t>
            </a:r>
            <a:endParaRPr lang="zh-CN" altLang="en-US" sz="1400"/>
          </a:p>
        </p:txBody>
      </p:sp>
      <p:sp>
        <p:nvSpPr>
          <p:cNvPr id="25" name="圆角矩形 24"/>
          <p:cNvSpPr/>
          <p:nvPr/>
        </p:nvSpPr>
        <p:spPr>
          <a:xfrm>
            <a:off x="4085590" y="3005455"/>
            <a:ext cx="301625" cy="751205"/>
          </a:xfrm>
          <a:prstGeom prst="round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/>
              <a:t>肖玉</a:t>
            </a:r>
            <a:endParaRPr lang="zh-CN" altLang="en-US" sz="1400"/>
          </a:p>
        </p:txBody>
      </p:sp>
      <p:sp>
        <p:nvSpPr>
          <p:cNvPr id="26" name="圆角矩形 25"/>
          <p:cNvSpPr/>
          <p:nvPr/>
        </p:nvSpPr>
        <p:spPr>
          <a:xfrm>
            <a:off x="4446270" y="3005455"/>
            <a:ext cx="301625" cy="751205"/>
          </a:xfrm>
          <a:prstGeom prst="round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/>
              <a:t>刘尚阳</a:t>
            </a:r>
            <a:endParaRPr lang="zh-CN" altLang="en-US" sz="1400"/>
          </a:p>
        </p:txBody>
      </p:sp>
      <p:sp>
        <p:nvSpPr>
          <p:cNvPr id="30" name="圆角矩形 29"/>
          <p:cNvSpPr/>
          <p:nvPr/>
        </p:nvSpPr>
        <p:spPr>
          <a:xfrm>
            <a:off x="5888990" y="3005455"/>
            <a:ext cx="301625" cy="751205"/>
          </a:xfrm>
          <a:prstGeom prst="round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/>
              <a:t>杨鹏程</a:t>
            </a:r>
            <a:endParaRPr lang="zh-CN" altLang="en-US" sz="1400"/>
          </a:p>
        </p:txBody>
      </p:sp>
      <p:sp>
        <p:nvSpPr>
          <p:cNvPr id="31" name="圆角矩形 30"/>
          <p:cNvSpPr/>
          <p:nvPr/>
        </p:nvSpPr>
        <p:spPr>
          <a:xfrm>
            <a:off x="6249670" y="3005455"/>
            <a:ext cx="301625" cy="751205"/>
          </a:xfrm>
          <a:prstGeom prst="round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/>
              <a:t>吴亮</a:t>
            </a:r>
            <a:endParaRPr lang="zh-CN" altLang="en-US" sz="1400"/>
          </a:p>
        </p:txBody>
      </p:sp>
      <p:sp>
        <p:nvSpPr>
          <p:cNvPr id="32" name="圆角矩形 31"/>
          <p:cNvSpPr/>
          <p:nvPr/>
        </p:nvSpPr>
        <p:spPr>
          <a:xfrm>
            <a:off x="6610350" y="3005455"/>
            <a:ext cx="301625" cy="751205"/>
          </a:xfrm>
          <a:prstGeom prst="round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/>
              <a:t>吴义强</a:t>
            </a:r>
            <a:endParaRPr lang="zh-CN" altLang="en-US" sz="1400"/>
          </a:p>
        </p:txBody>
      </p:sp>
      <p:sp>
        <p:nvSpPr>
          <p:cNvPr id="34" name="圆角矩形 33"/>
          <p:cNvSpPr/>
          <p:nvPr/>
        </p:nvSpPr>
        <p:spPr>
          <a:xfrm>
            <a:off x="6976110" y="3005455"/>
            <a:ext cx="301625" cy="751205"/>
          </a:xfrm>
          <a:prstGeom prst="round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/>
              <a:t>胡德凯</a:t>
            </a:r>
            <a:endParaRPr lang="zh-CN" altLang="en-US" sz="1400"/>
          </a:p>
        </p:txBody>
      </p:sp>
      <p:sp>
        <p:nvSpPr>
          <p:cNvPr id="36" name="左大括号 35"/>
          <p:cNvSpPr/>
          <p:nvPr/>
        </p:nvSpPr>
        <p:spPr>
          <a:xfrm rot="5400000">
            <a:off x="994410" y="2348865"/>
            <a:ext cx="281940" cy="94361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 sz="1400"/>
          </a:p>
        </p:txBody>
      </p:sp>
      <p:sp>
        <p:nvSpPr>
          <p:cNvPr id="37" name="圆角矩形 36"/>
          <p:cNvSpPr/>
          <p:nvPr/>
        </p:nvSpPr>
        <p:spPr>
          <a:xfrm>
            <a:off x="4806950" y="3005455"/>
            <a:ext cx="301625" cy="751205"/>
          </a:xfrm>
          <a:prstGeom prst="round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/>
              <a:t>胡安</a:t>
            </a:r>
            <a:endParaRPr lang="zh-CN" altLang="en-US" sz="1400"/>
          </a:p>
        </p:txBody>
      </p:sp>
      <p:sp>
        <p:nvSpPr>
          <p:cNvPr id="38" name="圆角矩形 37"/>
          <p:cNvSpPr/>
          <p:nvPr/>
        </p:nvSpPr>
        <p:spPr>
          <a:xfrm>
            <a:off x="5167630" y="3005455"/>
            <a:ext cx="301625" cy="751205"/>
          </a:xfrm>
          <a:prstGeom prst="round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/>
              <a:t>李国玉</a:t>
            </a:r>
            <a:endParaRPr lang="zh-CN" altLang="en-US" sz="1400"/>
          </a:p>
        </p:txBody>
      </p:sp>
      <p:sp>
        <p:nvSpPr>
          <p:cNvPr id="39" name="圆角矩形 38"/>
          <p:cNvSpPr/>
          <p:nvPr/>
        </p:nvSpPr>
        <p:spPr>
          <a:xfrm>
            <a:off x="5528310" y="3005455"/>
            <a:ext cx="301625" cy="751205"/>
          </a:xfrm>
          <a:prstGeom prst="round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/>
              <a:t>王石</a:t>
            </a:r>
            <a:endParaRPr lang="zh-CN" altLang="en-US" sz="1400"/>
          </a:p>
        </p:txBody>
      </p:sp>
      <p:sp>
        <p:nvSpPr>
          <p:cNvPr id="41" name="左大括号 40"/>
          <p:cNvSpPr/>
          <p:nvPr/>
        </p:nvSpPr>
        <p:spPr>
          <a:xfrm rot="5400000">
            <a:off x="5253355" y="903605"/>
            <a:ext cx="248285" cy="380111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 sz="1400"/>
          </a:p>
        </p:txBody>
      </p:sp>
      <p:sp>
        <p:nvSpPr>
          <p:cNvPr id="42" name="左大括号 41"/>
          <p:cNvSpPr/>
          <p:nvPr/>
        </p:nvSpPr>
        <p:spPr>
          <a:xfrm rot="5400000">
            <a:off x="3210560" y="-70485"/>
            <a:ext cx="349885" cy="416814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 sz="1400"/>
          </a:p>
        </p:txBody>
      </p:sp>
      <p:sp>
        <p:nvSpPr>
          <p:cNvPr id="23" name="文本框 22"/>
          <p:cNvSpPr txBox="1"/>
          <p:nvPr/>
        </p:nvSpPr>
        <p:spPr>
          <a:xfrm>
            <a:off x="4683125" y="1356995"/>
            <a:ext cx="39687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200" b="1">
                <a:cs typeface="MiSans Light" panose="00000400000000000000" charset="-122"/>
                <a:sym typeface="+mn-ea"/>
              </a:rPr>
              <a:t>部门总计</a:t>
            </a:r>
            <a:r>
              <a:rPr lang="en-US" altLang="zh-CN" sz="1200" b="1">
                <a:cs typeface="MiSans Light" panose="00000400000000000000" charset="-122"/>
                <a:sym typeface="+mn-ea"/>
              </a:rPr>
              <a:t>15</a:t>
            </a:r>
            <a:r>
              <a:rPr lang="zh-CN" altLang="en-US" sz="1200" b="1">
                <a:cs typeface="MiSans Light" panose="00000400000000000000" charset="-122"/>
                <a:sym typeface="+mn-ea"/>
              </a:rPr>
              <a:t>人，研发</a:t>
            </a:r>
            <a:r>
              <a:rPr lang="en-US" altLang="zh-CN" sz="1200" b="1">
                <a:cs typeface="MiSans Light" panose="00000400000000000000" charset="-122"/>
                <a:sym typeface="+mn-ea"/>
              </a:rPr>
              <a:t>12</a:t>
            </a:r>
            <a:r>
              <a:rPr lang="zh-CN" altLang="en-US" sz="1200" b="1">
                <a:cs typeface="MiSans Light" panose="00000400000000000000" charset="-122"/>
                <a:sym typeface="+mn-ea"/>
              </a:rPr>
              <a:t>，运维</a:t>
            </a:r>
            <a:r>
              <a:rPr lang="en-US" altLang="zh-CN" sz="1200" b="1">
                <a:cs typeface="MiSans Light" panose="00000400000000000000" charset="-122"/>
                <a:sym typeface="+mn-ea"/>
              </a:rPr>
              <a:t>3</a:t>
            </a:r>
            <a:r>
              <a:rPr lang="zh-CN" altLang="en-US" sz="1200" b="1">
                <a:cs typeface="MiSans Light" panose="00000400000000000000" charset="-122"/>
                <a:sym typeface="+mn-ea"/>
              </a:rPr>
              <a:t>人、实习生</a:t>
            </a:r>
            <a:r>
              <a:rPr lang="en-US" altLang="zh-CN" sz="1200" b="1">
                <a:cs typeface="MiSans Light" panose="00000400000000000000" charset="-122"/>
                <a:sym typeface="+mn-ea"/>
              </a:rPr>
              <a:t>1</a:t>
            </a:r>
            <a:r>
              <a:rPr lang="zh-CN" altLang="en-US" sz="1200" b="1">
                <a:cs typeface="MiSans Light" panose="00000400000000000000" charset="-122"/>
                <a:sym typeface="+mn-ea"/>
              </a:rPr>
              <a:t>名</a:t>
            </a:r>
            <a:endParaRPr lang="zh-CN" altLang="en-US" sz="1200" b="1">
              <a:cs typeface="MiSans Light" panose="00000400000000000000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6200000">
            <a:off x="4413248" y="412747"/>
            <a:ext cx="317500" cy="91440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948280" y="213380"/>
            <a:ext cx="2498304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团队</a:t>
            </a:r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管理举措</a:t>
            </a:r>
            <a:endParaRPr lang="zh-CN" altLang="en-US" sz="24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9497" y="151825"/>
            <a:ext cx="789533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3200">
                <a:solidFill>
                  <a:schemeClr val="accent1">
                    <a:lumMod val="75000"/>
                  </a:schemeClr>
                </a:solidFill>
              </a:rPr>
              <a:t>03.</a:t>
            </a:r>
            <a:endParaRPr lang="en-US" altLang="zh-CN" sz="320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578662" y="402548"/>
            <a:ext cx="197038" cy="83328"/>
            <a:chOff x="3649014" y="515114"/>
            <a:chExt cx="266163" cy="901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组合 55"/>
          <p:cNvGrpSpPr/>
          <p:nvPr/>
        </p:nvGrpSpPr>
        <p:grpSpPr>
          <a:xfrm>
            <a:off x="1830522" y="2788245"/>
            <a:ext cx="1526437" cy="1350000"/>
            <a:chOff x="1905544" y="2887568"/>
            <a:chExt cx="1811912" cy="1602478"/>
          </a:xfrm>
        </p:grpSpPr>
        <p:sp>
          <p:nvSpPr>
            <p:cNvPr id="13" name="矩形 12"/>
            <p:cNvSpPr/>
            <p:nvPr/>
          </p:nvSpPr>
          <p:spPr>
            <a:xfrm>
              <a:off x="2041612" y="2887568"/>
              <a:ext cx="1602478" cy="160247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905544" y="3248221"/>
              <a:ext cx="1811912" cy="838933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dist" defTabSz="914400">
                <a:defRPr sz="1000" b="1">
                  <a:ln w="19050">
                    <a:noFill/>
                  </a:ln>
                  <a:solidFill>
                    <a:schemeClr val="accent1"/>
                  </a:solidFill>
                  <a:latin typeface="+mj-lt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ctr"/>
              <a:r>
                <a:rPr lang="zh-CN" altLang="en-US" sz="2000">
                  <a:solidFill>
                    <a:schemeClr val="bg1"/>
                  </a:solidFill>
                  <a:latin typeface="Montserrat Black" panose="00000A00000000000000" pitchFamily="2" charset="0"/>
                </a:rPr>
                <a:t>人才</a:t>
              </a:r>
              <a:endParaRPr lang="zh-CN" altLang="en-US" sz="2000">
                <a:solidFill>
                  <a:schemeClr val="bg1"/>
                </a:solidFill>
                <a:latin typeface="Montserrat Black" panose="00000A00000000000000" pitchFamily="2" charset="0"/>
              </a:endParaRPr>
            </a:p>
            <a:p>
              <a:pPr algn="ctr"/>
              <a:r>
                <a:rPr lang="zh-CN" altLang="en-US" sz="2000">
                  <a:solidFill>
                    <a:schemeClr val="bg1"/>
                  </a:solidFill>
                  <a:latin typeface="Montserrat Black" panose="00000A00000000000000" pitchFamily="2" charset="0"/>
                </a:rPr>
                <a:t>培养</a:t>
              </a:r>
              <a:endParaRPr lang="zh-CN" altLang="en-US" sz="2000">
                <a:solidFill>
                  <a:schemeClr val="bg1"/>
                </a:solidFill>
                <a:latin typeface="Montserrat Black" panose="00000A00000000000000" pitchFamily="2" charset="0"/>
              </a:endParaRPr>
            </a:p>
          </p:txBody>
        </p:sp>
      </p:grpSp>
      <p:grpSp>
        <p:nvGrpSpPr>
          <p:cNvPr id="16" name="组合 15"/>
          <p:cNvGrpSpPr/>
          <p:nvPr>
            <p:custDataLst>
              <p:tags r:id="rId1"/>
            </p:custDataLst>
          </p:nvPr>
        </p:nvGrpSpPr>
        <p:grpSpPr>
          <a:xfrm>
            <a:off x="3677115" y="1328885"/>
            <a:ext cx="2515235" cy="1474470"/>
            <a:chOff x="259041" y="2815064"/>
            <a:chExt cx="2515235" cy="1474470"/>
          </a:xfrm>
        </p:grpSpPr>
        <p:sp>
          <p:nvSpPr>
            <p:cNvPr id="17" name="文本框 16"/>
            <p:cNvSpPr txBox="1"/>
            <p:nvPr>
              <p:custDataLst>
                <p:tags r:id="rId2"/>
              </p:custDataLst>
            </p:nvPr>
          </p:nvSpPr>
          <p:spPr>
            <a:xfrm>
              <a:off x="259041" y="2815064"/>
              <a:ext cx="54048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r>
                <a:rPr lang="en-US" altLang="zh-CN" sz="1800">
                  <a:solidFill>
                    <a:schemeClr val="accent1">
                      <a:lumMod val="75000"/>
                    </a:schemeClr>
                  </a:solidFill>
                </a:rPr>
                <a:t>01.</a:t>
              </a:r>
              <a:endParaRPr lang="en-US" altLang="zh-CN" sz="180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8" name="文本框 17"/>
            <p:cNvSpPr txBox="1"/>
            <p:nvPr>
              <p:custDataLst>
                <p:tags r:id="rId3"/>
              </p:custDataLst>
            </p:nvPr>
          </p:nvSpPr>
          <p:spPr>
            <a:xfrm>
              <a:off x="634961" y="3090654"/>
              <a:ext cx="2139315" cy="1198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en-US" altLang="zh-CN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1</a:t>
              </a:r>
              <a:r>
                <a:rPr lang="zh-CN" alt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、关键技术培训，本年度输出关键技能培训</a:t>
              </a:r>
              <a:r>
                <a:rPr lang="en-US" altLang="zh-CN" sz="1200" b="1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16</a:t>
              </a:r>
              <a:r>
                <a:rPr lang="zh-CN" alt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次</a:t>
              </a:r>
              <a:r>
                <a:rPr lang="zh-CN" alt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以上</a:t>
              </a:r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2</a:t>
              </a:r>
              <a:r>
                <a:rPr lang="zh-CN" alt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、老带新机制，经验丰富老员工和新人协同完成任务</a:t>
              </a:r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</p:txBody>
        </p:sp>
        <p:sp>
          <p:nvSpPr>
            <p:cNvPr id="19" name="矩形 18"/>
            <p:cNvSpPr/>
            <p:nvPr>
              <p:custDataLst>
                <p:tags r:id="rId4"/>
              </p:custDataLst>
            </p:nvPr>
          </p:nvSpPr>
          <p:spPr>
            <a:xfrm>
              <a:off x="634773" y="2840227"/>
              <a:ext cx="1585315" cy="3067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zh-CN" altLang="en-US" sz="1400" b="1">
                  <a:ln w="19050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  <a:sym typeface="+mn-lt"/>
                </a:rPr>
                <a:t>知识分享与</a:t>
              </a:r>
              <a:r>
                <a:rPr lang="zh-CN" altLang="en-US" sz="1400" b="1">
                  <a:ln w="19050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  <a:sym typeface="+mn-lt"/>
                </a:rPr>
                <a:t>交流</a:t>
              </a:r>
              <a:endParaRPr lang="zh-CN" altLang="en-US" sz="1400" b="1">
                <a:ln w="19050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>
            <p:custDataLst>
              <p:tags r:id="rId5"/>
            </p:custDataLst>
          </p:nvPr>
        </p:nvGrpSpPr>
        <p:grpSpPr>
          <a:xfrm>
            <a:off x="6192519" y="1329055"/>
            <a:ext cx="2729865" cy="2582545"/>
            <a:chOff x="162411" y="2815064"/>
            <a:chExt cx="2401216" cy="2582379"/>
          </a:xfrm>
        </p:grpSpPr>
        <p:sp>
          <p:nvSpPr>
            <p:cNvPr id="21" name="文本框 20"/>
            <p:cNvSpPr txBox="1"/>
            <p:nvPr>
              <p:custDataLst>
                <p:tags r:id="rId6"/>
              </p:custDataLst>
            </p:nvPr>
          </p:nvSpPr>
          <p:spPr>
            <a:xfrm>
              <a:off x="162411" y="2815064"/>
              <a:ext cx="540483" cy="36827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r>
                <a:rPr lang="en-US" altLang="zh-CN" sz="1800">
                  <a:solidFill>
                    <a:schemeClr val="accent1">
                      <a:lumMod val="75000"/>
                    </a:schemeClr>
                  </a:solidFill>
                </a:rPr>
                <a:t>02.</a:t>
              </a:r>
              <a:endParaRPr lang="en-US" altLang="zh-CN" sz="180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30" name="文本框 29"/>
            <p:cNvSpPr txBox="1"/>
            <p:nvPr>
              <p:custDataLst>
                <p:tags r:id="rId7"/>
              </p:custDataLst>
            </p:nvPr>
          </p:nvSpPr>
          <p:spPr>
            <a:xfrm>
              <a:off x="501452" y="3090636"/>
              <a:ext cx="2062175" cy="23068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en-US" altLang="zh-CN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1</a:t>
              </a:r>
              <a:r>
                <a:rPr lang="zh-CN" alt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、编码规范和自动化代码静态检查规则；当前自研组件核心代码单元测试覆盖率</a:t>
              </a:r>
              <a:r>
                <a:rPr lang="en-US" altLang="zh-CN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50%</a:t>
              </a:r>
              <a:r>
                <a:rPr lang="zh-CN" alt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以上</a:t>
              </a:r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2</a:t>
              </a:r>
              <a:r>
                <a:rPr lang="zh-CN" alt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、持续</a:t>
              </a:r>
              <a:r>
                <a:rPr lang="en-US" altLang="zh-CN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CICD</a:t>
              </a:r>
              <a:r>
                <a:rPr lang="zh-CN" alt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、代码静态检查等自动化工具，提升研发效率和研发质量；</a:t>
              </a:r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3</a:t>
              </a:r>
              <a:r>
                <a:rPr lang="zh-CN" alt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、整理开发模版工具包，包括调研方案模版、开发方案模版</a:t>
              </a:r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</p:txBody>
        </p:sp>
        <p:sp>
          <p:nvSpPr>
            <p:cNvPr id="31" name="矩形 30"/>
            <p:cNvSpPr/>
            <p:nvPr>
              <p:custDataLst>
                <p:tags r:id="rId8"/>
              </p:custDataLst>
            </p:nvPr>
          </p:nvSpPr>
          <p:spPr>
            <a:xfrm>
              <a:off x="634773" y="2840227"/>
              <a:ext cx="1585315" cy="30668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zh-CN" altLang="en-US" sz="1400" b="1">
                  <a:ln w="19050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  <a:sym typeface="+mn-lt"/>
                </a:rPr>
                <a:t>研发流程与</a:t>
              </a:r>
              <a:r>
                <a:rPr lang="zh-CN" altLang="en-US" sz="1400" b="1">
                  <a:ln w="19050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  <a:sym typeface="+mn-lt"/>
                </a:rPr>
                <a:t>规范</a:t>
              </a:r>
              <a:endParaRPr lang="zh-CN" altLang="en-US" sz="1400" b="1">
                <a:ln w="19050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sym typeface="+mn-lt"/>
              </a:endParaRPr>
            </a:p>
          </p:txBody>
        </p:sp>
      </p:grpSp>
      <p:grpSp>
        <p:nvGrpSpPr>
          <p:cNvPr id="48" name="组合 47"/>
          <p:cNvGrpSpPr/>
          <p:nvPr>
            <p:custDataLst>
              <p:tags r:id="rId9"/>
            </p:custDataLst>
          </p:nvPr>
        </p:nvGrpSpPr>
        <p:grpSpPr>
          <a:xfrm>
            <a:off x="3677115" y="3144057"/>
            <a:ext cx="2349829" cy="1197493"/>
            <a:chOff x="259041" y="2815064"/>
            <a:chExt cx="2349829" cy="1197493"/>
          </a:xfrm>
        </p:grpSpPr>
        <p:sp>
          <p:nvSpPr>
            <p:cNvPr id="49" name="文本框 48"/>
            <p:cNvSpPr txBox="1"/>
            <p:nvPr>
              <p:custDataLst>
                <p:tags r:id="rId10"/>
              </p:custDataLst>
            </p:nvPr>
          </p:nvSpPr>
          <p:spPr>
            <a:xfrm>
              <a:off x="259041" y="2815064"/>
              <a:ext cx="54048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r>
                <a:rPr lang="en-US" altLang="zh-CN" sz="1800">
                  <a:solidFill>
                    <a:schemeClr val="accent1">
                      <a:lumMod val="75000"/>
                    </a:schemeClr>
                  </a:solidFill>
                </a:rPr>
                <a:t>03.</a:t>
              </a:r>
              <a:endParaRPr lang="en-US" altLang="zh-CN" sz="180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50" name="文本框 49"/>
            <p:cNvSpPr txBox="1"/>
            <p:nvPr>
              <p:custDataLst>
                <p:tags r:id="rId11"/>
              </p:custDataLst>
            </p:nvPr>
          </p:nvSpPr>
          <p:spPr>
            <a:xfrm>
              <a:off x="634773" y="3090537"/>
              <a:ext cx="1974097" cy="922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CN" alt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梳理团队需要的关键技能图谱，为个人能力提升提供</a:t>
              </a:r>
              <a:r>
                <a:rPr lang="zh-CN" alt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参考</a:t>
              </a:r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</p:txBody>
        </p:sp>
        <p:sp>
          <p:nvSpPr>
            <p:cNvPr id="51" name="矩形 50"/>
            <p:cNvSpPr/>
            <p:nvPr>
              <p:custDataLst>
                <p:tags r:id="rId12"/>
              </p:custDataLst>
            </p:nvPr>
          </p:nvSpPr>
          <p:spPr>
            <a:xfrm>
              <a:off x="634773" y="2840227"/>
              <a:ext cx="1585315" cy="3067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zh-CN" altLang="en-US" sz="1400" b="1">
                  <a:ln w="19050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  <a:sym typeface="+mn-lt"/>
                </a:rPr>
                <a:t>团队成长技能</a:t>
              </a:r>
              <a:r>
                <a:rPr lang="zh-CN" altLang="en-US" sz="1400" b="1">
                  <a:ln w="19050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  <a:sym typeface="+mn-lt"/>
                </a:rPr>
                <a:t>树</a:t>
              </a:r>
              <a:endParaRPr lang="zh-CN" altLang="en-US" sz="1400" b="1">
                <a:ln w="19050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sym typeface="+mn-lt"/>
              </a:endParaRPr>
            </a:p>
          </p:txBody>
        </p:sp>
      </p:grpSp>
      <p:pic>
        <p:nvPicPr>
          <p:cNvPr id="28" name="图片占位符 27"/>
          <p:cNvPicPr>
            <a:picLocks noGrp="1" noChangeAspect="1"/>
          </p:cNvPicPr>
          <p:nvPr>
            <p:ph type="pic" sz="quarter" idx="21"/>
          </p:nvPr>
        </p:nvPicPr>
        <p:blipFill>
          <a:blip r:embed="rId13"/>
          <a:srcRect l="16733" r="16733"/>
          <a:stretch>
            <a:fillRect/>
          </a:stretch>
        </p:blipFill>
        <p:spPr/>
      </p:pic>
      <p:pic>
        <p:nvPicPr>
          <p:cNvPr id="32" name="图片占位符 31"/>
          <p:cNvPicPr>
            <a:picLocks noGrp="1" noChangeAspect="1"/>
          </p:cNvPicPr>
          <p:nvPr>
            <p:ph type="pic" sz="quarter" idx="22"/>
          </p:nvPr>
        </p:nvPicPr>
        <p:blipFill>
          <a:blip r:embed="rId14"/>
          <a:srcRect l="16630" r="16630"/>
          <a:stretch>
            <a:fillRect/>
          </a:stretch>
        </p:blipFill>
        <p:spPr/>
      </p:pic>
      <p:pic>
        <p:nvPicPr>
          <p:cNvPr id="34" name="图片占位符 33"/>
          <p:cNvPicPr>
            <a:picLocks noGrp="1" noChangeAspect="1"/>
          </p:cNvPicPr>
          <p:nvPr>
            <p:ph type="pic" sz="quarter" idx="23"/>
          </p:nvPr>
        </p:nvPicPr>
        <p:blipFill>
          <a:blip r:embed="rId15"/>
          <a:srcRect l="16667" r="16667"/>
          <a:stretch>
            <a:fillRect/>
          </a:stretch>
        </p:blipFill>
        <p:spPr/>
      </p:pic>
      <p:grpSp>
        <p:nvGrpSpPr>
          <p:cNvPr id="35" name="组合 34"/>
          <p:cNvGrpSpPr/>
          <p:nvPr/>
        </p:nvGrpSpPr>
        <p:grpSpPr>
          <a:xfrm>
            <a:off x="366795" y="4894343"/>
            <a:ext cx="180810" cy="180810"/>
            <a:chOff x="5650473" y="2172135"/>
            <a:chExt cx="299719" cy="299719"/>
          </a:xfrm>
        </p:grpSpPr>
        <p:sp>
          <p:nvSpPr>
            <p:cNvPr id="36" name="椭圆 35"/>
            <p:cNvSpPr/>
            <p:nvPr/>
          </p:nvSpPr>
          <p:spPr>
            <a:xfrm>
              <a:off x="5650473" y="2172135"/>
              <a:ext cx="299719" cy="299719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5713827" y="2265113"/>
              <a:ext cx="173010" cy="113763"/>
              <a:chOff x="5710402" y="2264198"/>
              <a:chExt cx="173010" cy="113763"/>
            </a:xfrm>
          </p:grpSpPr>
          <p:cxnSp>
            <p:nvCxnSpPr>
              <p:cNvPr id="38" name="直接箭头连接符 37"/>
              <p:cNvCxnSpPr>
                <a:endCxn id="39" idx="1"/>
              </p:cNvCxnSpPr>
              <p:nvPr/>
            </p:nvCxnSpPr>
            <p:spPr>
              <a:xfrm>
                <a:off x="5710402" y="2324299"/>
                <a:ext cx="173010" cy="0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任意多边形: 形状 38"/>
              <p:cNvSpPr/>
              <p:nvPr/>
            </p:nvSpPr>
            <p:spPr>
              <a:xfrm>
                <a:off x="5821164" y="2264198"/>
                <a:ext cx="62248" cy="113763"/>
              </a:xfrm>
              <a:custGeom>
                <a:avLst/>
                <a:gdLst>
                  <a:gd name="connsiteX0" fmla="*/ 0 w 60101"/>
                  <a:gd name="connsiteY0" fmla="*/ 0 h 113763"/>
                  <a:gd name="connsiteX1" fmla="*/ 60101 w 60101"/>
                  <a:gd name="connsiteY1" fmla="*/ 60101 h 113763"/>
                  <a:gd name="connsiteX2" fmla="*/ 6439 w 60101"/>
                  <a:gd name="connsiteY2" fmla="*/ 113763 h 113763"/>
                  <a:gd name="connsiteX0-1" fmla="*/ 2147 w 62248"/>
                  <a:gd name="connsiteY0-2" fmla="*/ 0 h 113763"/>
                  <a:gd name="connsiteX1-3" fmla="*/ 62248 w 62248"/>
                  <a:gd name="connsiteY1-4" fmla="*/ 60101 h 113763"/>
                  <a:gd name="connsiteX2-5" fmla="*/ 0 w 62248"/>
                  <a:gd name="connsiteY2-6" fmla="*/ 113763 h 11376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62248" h="113763">
                    <a:moveTo>
                      <a:pt x="2147" y="0"/>
                    </a:moveTo>
                    <a:lnTo>
                      <a:pt x="62248" y="60101"/>
                    </a:lnTo>
                    <a:cubicBezTo>
                      <a:pt x="44361" y="77988"/>
                      <a:pt x="17887" y="95876"/>
                      <a:pt x="0" y="113763"/>
                    </a:cubicBez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" name="文本框 9"/>
          <p:cNvSpPr txBox="1"/>
          <p:nvPr/>
        </p:nvSpPr>
        <p:spPr>
          <a:xfrm>
            <a:off x="6053670" y="4869332"/>
            <a:ext cx="2817223" cy="2298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8FFFFF"/>
                    </a:gs>
                    <a:gs pos="100000">
                      <a:srgbClr val="FF1FAA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900">
                <a:solidFill>
                  <a:schemeClr val="bg1"/>
                </a:solidFill>
                <a:latin typeface="+mj-lt"/>
              </a:rPr>
              <a:t>合肥中科类脑智能技术</a:t>
            </a:r>
            <a:r>
              <a:rPr lang="zh-CN" altLang="en-US" sz="900">
                <a:solidFill>
                  <a:schemeClr val="bg1"/>
                </a:solidFill>
                <a:latin typeface="+mj-lt"/>
              </a:rPr>
              <a:t>有限公司</a:t>
            </a:r>
            <a:endParaRPr lang="zh-CN" altLang="en-US" sz="90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/>
          <p:cNvSpPr/>
          <p:nvPr/>
        </p:nvSpPr>
        <p:spPr>
          <a:xfrm rot="16200000">
            <a:off x="3983739" y="-16761"/>
            <a:ext cx="1176517" cy="91440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组合 32"/>
          <p:cNvGrpSpPr/>
          <p:nvPr/>
        </p:nvGrpSpPr>
        <p:grpSpPr>
          <a:xfrm rot="5400000">
            <a:off x="8317888" y="2442721"/>
            <a:ext cx="911321" cy="83328"/>
            <a:chOff x="7751604" y="346665"/>
            <a:chExt cx="911321" cy="83328"/>
          </a:xfrm>
        </p:grpSpPr>
        <p:sp>
          <p:nvSpPr>
            <p:cNvPr id="34" name="椭圆 33"/>
            <p:cNvSpPr/>
            <p:nvPr/>
          </p:nvSpPr>
          <p:spPr>
            <a:xfrm>
              <a:off x="8303600" y="346665"/>
              <a:ext cx="83328" cy="8332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8579597" y="346665"/>
              <a:ext cx="83328" cy="8332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7751604" y="346665"/>
              <a:ext cx="83328" cy="8332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8027602" y="346665"/>
              <a:ext cx="83328" cy="8332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8569750" y="335198"/>
            <a:ext cx="197038" cy="83328"/>
            <a:chOff x="3649014" y="515114"/>
            <a:chExt cx="266163" cy="90152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文本框 12"/>
          <p:cNvSpPr txBox="1"/>
          <p:nvPr/>
        </p:nvSpPr>
        <p:spPr>
          <a:xfrm>
            <a:off x="3613150" y="1407795"/>
            <a:ext cx="4485005" cy="82994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800" b="1">
                <a:ln w="19050">
                  <a:noFill/>
                </a:ln>
                <a:solidFill>
                  <a:schemeClr val="accent1"/>
                </a:solidFill>
                <a:latin typeface="Montserrat Black" panose="00000A00000000000000" pitchFamily="2" charset="0"/>
                <a:ea typeface="+mj-ea"/>
              </a:defRPr>
            </a:lvl1pPr>
          </a:lstStyle>
          <a:p>
            <a:r>
              <a:rPr lang="en-US" altLang="zh-CN">
                <a:solidFill>
                  <a:schemeClr val="accent1">
                    <a:lumMod val="75000"/>
                  </a:schemeClr>
                </a:solidFill>
              </a:rPr>
              <a:t>PART FOUR</a:t>
            </a:r>
            <a:endParaRPr lang="en-US" altLang="zh-CN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矩形 1"/>
          <p:cNvSpPr/>
          <p:nvPr/>
        </p:nvSpPr>
        <p:spPr bwMode="auto">
          <a:xfrm>
            <a:off x="3623213" y="2137604"/>
            <a:ext cx="4675849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4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MiSans Light" panose="00000400000000000000" charset="-122"/>
              </a:rPr>
              <a:t>挑战及</a:t>
            </a:r>
            <a:r>
              <a:rPr lang="zh-CN" altLang="en-US" sz="4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MiSans Light" panose="00000400000000000000" charset="-122"/>
              </a:rPr>
              <a:t>应对</a:t>
            </a:r>
            <a:endParaRPr lang="zh-CN" altLang="en-US" sz="40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MiSans Light" panose="00000400000000000000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7861896" y="1650182"/>
            <a:ext cx="299719" cy="299719"/>
            <a:chOff x="5650473" y="2172135"/>
            <a:chExt cx="299719" cy="299719"/>
          </a:xfrm>
        </p:grpSpPr>
        <p:sp>
          <p:nvSpPr>
            <p:cNvPr id="9" name="椭圆 8"/>
            <p:cNvSpPr/>
            <p:nvPr/>
          </p:nvSpPr>
          <p:spPr>
            <a:xfrm>
              <a:off x="5650473" y="2172135"/>
              <a:ext cx="299719" cy="299719"/>
            </a:xfrm>
            <a:prstGeom prst="ellipse">
              <a:avLst/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5713827" y="2265113"/>
              <a:ext cx="173010" cy="113763"/>
              <a:chOff x="5710402" y="2264198"/>
              <a:chExt cx="173010" cy="113763"/>
            </a:xfrm>
          </p:grpSpPr>
          <p:cxnSp>
            <p:nvCxnSpPr>
              <p:cNvPr id="11" name="直接箭头连接符 10"/>
              <p:cNvCxnSpPr>
                <a:endCxn id="12" idx="1"/>
              </p:cNvCxnSpPr>
              <p:nvPr/>
            </p:nvCxnSpPr>
            <p:spPr>
              <a:xfrm>
                <a:off x="5710402" y="2324299"/>
                <a:ext cx="173010" cy="0"/>
              </a:xfrm>
              <a:prstGeom prst="straightConnector1">
                <a:avLst/>
              </a:prstGeom>
              <a:ln w="12700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任意多边形: 形状 11"/>
              <p:cNvSpPr/>
              <p:nvPr/>
            </p:nvSpPr>
            <p:spPr>
              <a:xfrm>
                <a:off x="5821164" y="2264198"/>
                <a:ext cx="62248" cy="113763"/>
              </a:xfrm>
              <a:custGeom>
                <a:avLst/>
                <a:gdLst>
                  <a:gd name="connsiteX0" fmla="*/ 0 w 60101"/>
                  <a:gd name="connsiteY0" fmla="*/ 0 h 113763"/>
                  <a:gd name="connsiteX1" fmla="*/ 60101 w 60101"/>
                  <a:gd name="connsiteY1" fmla="*/ 60101 h 113763"/>
                  <a:gd name="connsiteX2" fmla="*/ 6439 w 60101"/>
                  <a:gd name="connsiteY2" fmla="*/ 113763 h 113763"/>
                  <a:gd name="connsiteX0-1" fmla="*/ 2147 w 62248"/>
                  <a:gd name="connsiteY0-2" fmla="*/ 0 h 113763"/>
                  <a:gd name="connsiteX1-3" fmla="*/ 62248 w 62248"/>
                  <a:gd name="connsiteY1-4" fmla="*/ 60101 h 113763"/>
                  <a:gd name="connsiteX2-5" fmla="*/ 0 w 62248"/>
                  <a:gd name="connsiteY2-6" fmla="*/ 113763 h 11376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62248" h="113763">
                    <a:moveTo>
                      <a:pt x="2147" y="0"/>
                    </a:moveTo>
                    <a:lnTo>
                      <a:pt x="62248" y="60101"/>
                    </a:lnTo>
                    <a:cubicBezTo>
                      <a:pt x="44361" y="77988"/>
                      <a:pt x="17887" y="95876"/>
                      <a:pt x="0" y="113763"/>
                    </a:cubicBezTo>
                  </a:path>
                </a:pathLst>
              </a:custGeom>
              <a:noFill/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4" name="文本框 13"/>
          <p:cNvSpPr txBox="1"/>
          <p:nvPr/>
        </p:nvSpPr>
        <p:spPr>
          <a:xfrm>
            <a:off x="844939" y="1246159"/>
            <a:ext cx="1990232" cy="156845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9600">
                <a:solidFill>
                  <a:schemeClr val="accent1">
                    <a:lumMod val="75000"/>
                  </a:schemeClr>
                </a:solidFill>
              </a:rPr>
              <a:t>04.</a:t>
            </a:r>
            <a:endParaRPr lang="en-US" altLang="zh-CN" sz="960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5" name="图片 14" descr="D:/中科类脑/员工关系/04-员工材料/员工图片/外观.png外观"/>
          <p:cNvPicPr>
            <a:picLocks noChangeAspect="1"/>
          </p:cNvPicPr>
          <p:nvPr/>
        </p:nvPicPr>
        <p:blipFill rotWithShape="1">
          <a:blip r:embed="rId1"/>
          <a:srcRect t="16664" b="16664"/>
          <a:stretch>
            <a:fillRect/>
          </a:stretch>
        </p:blipFill>
        <p:spPr>
          <a:xfrm>
            <a:off x="5278155" y="3966982"/>
            <a:ext cx="3333505" cy="1177200"/>
          </a:xfrm>
          <a:prstGeom prst="rect">
            <a:avLst/>
          </a:prstGeom>
        </p:spPr>
      </p:pic>
      <p:grpSp>
        <p:nvGrpSpPr>
          <p:cNvPr id="24" name="组合 23"/>
          <p:cNvGrpSpPr/>
          <p:nvPr/>
        </p:nvGrpSpPr>
        <p:grpSpPr>
          <a:xfrm>
            <a:off x="438150" y="205105"/>
            <a:ext cx="2918460" cy="252730"/>
            <a:chOff x="690" y="323"/>
            <a:chExt cx="4596" cy="398"/>
          </a:xfrm>
        </p:grpSpPr>
        <p:sp>
          <p:nvSpPr>
            <p:cNvPr id="17" name="文本框 16"/>
            <p:cNvSpPr txBox="1"/>
            <p:nvPr/>
          </p:nvSpPr>
          <p:spPr>
            <a:xfrm>
              <a:off x="2008" y="323"/>
              <a:ext cx="3279" cy="39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 spc="-150">
                  <a:ln w="38100">
                    <a:noFill/>
                  </a:ln>
                  <a:solidFill>
                    <a:srgbClr val="D53D2A"/>
                  </a:solidFill>
                  <a:effectLst>
                    <a:outerShdw blurRad="127000" dist="127000" dir="5400000" algn="t" rotWithShape="0">
                      <a:srgbClr val="D53D2A">
                        <a:alpha val="20000"/>
                      </a:srgbClr>
                    </a:outerShdw>
                  </a:effectLst>
                  <a:latin typeface="+mj-ea"/>
                  <a:ea typeface="+mj-ea"/>
                </a:defRPr>
              </a:lvl1pPr>
            </a:lstStyle>
            <a:p>
              <a:r>
                <a:rPr lang="zh-CN" altLang="en-US" sz="1050" spc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sym typeface="MiSans Light" panose="00000400000000000000" charset="-122"/>
                </a:rPr>
                <a:t>合肥中科类脑智能</a:t>
              </a:r>
              <a:r>
                <a:rPr lang="zh-CN" altLang="en-US" sz="1050" spc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sym typeface="MiSans Light" panose="00000400000000000000" charset="-122"/>
                </a:rPr>
                <a:t>技术有限公司</a:t>
              </a:r>
              <a:endParaRPr lang="en-US" altLang="zh-CN" sz="1050" spc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sym typeface="MiSans Light" panose="00000400000000000000" charset="-122"/>
              </a:endParaRPr>
            </a:p>
          </p:txBody>
        </p:sp>
        <p:pic>
          <p:nvPicPr>
            <p:cNvPr id="18" name="图片 17" descr="黑色底logo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0" y="323"/>
              <a:ext cx="1318" cy="354"/>
            </a:xfrm>
            <a:prstGeom prst="rect">
              <a:avLst/>
            </a:prstGeom>
          </p:spPr>
        </p:pic>
      </p:grpSp>
      <p:grpSp>
        <p:nvGrpSpPr>
          <p:cNvPr id="19" name="组合 18"/>
          <p:cNvGrpSpPr/>
          <p:nvPr/>
        </p:nvGrpSpPr>
        <p:grpSpPr>
          <a:xfrm>
            <a:off x="238760" y="4220210"/>
            <a:ext cx="4768215" cy="521970"/>
            <a:chOff x="376" y="6646"/>
            <a:chExt cx="7509" cy="822"/>
          </a:xfrm>
        </p:grpSpPr>
        <p:grpSp>
          <p:nvGrpSpPr>
            <p:cNvPr id="20" name="组合 19"/>
            <p:cNvGrpSpPr/>
            <p:nvPr/>
          </p:nvGrpSpPr>
          <p:grpSpPr>
            <a:xfrm>
              <a:off x="7413" y="6834"/>
              <a:ext cx="472" cy="472"/>
              <a:chOff x="5650473" y="2172135"/>
              <a:chExt cx="299719" cy="299719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5650473" y="2172135"/>
                <a:ext cx="299719" cy="299719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5713827" y="2265113"/>
                <a:ext cx="173010" cy="113763"/>
                <a:chOff x="5710402" y="2264198"/>
                <a:chExt cx="173010" cy="113763"/>
              </a:xfrm>
            </p:grpSpPr>
            <p:cxnSp>
              <p:nvCxnSpPr>
                <p:cNvPr id="25" name="直接箭头连接符 24"/>
                <p:cNvCxnSpPr>
                  <a:endCxn id="26" idx="1"/>
                </p:cNvCxnSpPr>
                <p:nvPr/>
              </p:nvCxnSpPr>
              <p:spPr>
                <a:xfrm>
                  <a:off x="5710402" y="2324299"/>
                  <a:ext cx="173010" cy="0"/>
                </a:xfrm>
                <a:prstGeom prst="straightConnector1">
                  <a:avLst/>
                </a:prstGeom>
                <a:ln w="12700">
                  <a:solidFill>
                    <a:schemeClr val="bg1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任意多边形: 形状 47"/>
                <p:cNvSpPr/>
                <p:nvPr/>
              </p:nvSpPr>
              <p:spPr>
                <a:xfrm>
                  <a:off x="5821164" y="2264198"/>
                  <a:ext cx="62248" cy="113763"/>
                </a:xfrm>
                <a:custGeom>
                  <a:avLst/>
                  <a:gdLst>
                    <a:gd name="connsiteX0" fmla="*/ 0 w 60101"/>
                    <a:gd name="connsiteY0" fmla="*/ 0 h 113763"/>
                    <a:gd name="connsiteX1" fmla="*/ 60101 w 60101"/>
                    <a:gd name="connsiteY1" fmla="*/ 60101 h 113763"/>
                    <a:gd name="connsiteX2" fmla="*/ 6439 w 60101"/>
                    <a:gd name="connsiteY2" fmla="*/ 113763 h 113763"/>
                    <a:gd name="connsiteX0-1" fmla="*/ 2147 w 62248"/>
                    <a:gd name="connsiteY0-2" fmla="*/ 0 h 113763"/>
                    <a:gd name="connsiteX1-3" fmla="*/ 62248 w 62248"/>
                    <a:gd name="connsiteY1-4" fmla="*/ 60101 h 113763"/>
                    <a:gd name="connsiteX2-5" fmla="*/ 0 w 62248"/>
                    <a:gd name="connsiteY2-6" fmla="*/ 113763 h 113763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</a:cxnLst>
                  <a:rect l="l" t="t" r="r" b="b"/>
                  <a:pathLst>
                    <a:path w="62248" h="113763">
                      <a:moveTo>
                        <a:pt x="2147" y="0"/>
                      </a:moveTo>
                      <a:lnTo>
                        <a:pt x="62248" y="60101"/>
                      </a:lnTo>
                      <a:cubicBezTo>
                        <a:pt x="44361" y="77988"/>
                        <a:pt x="17887" y="95876"/>
                        <a:pt x="0" y="113763"/>
                      </a:cubicBezTo>
                    </a:path>
                  </a:pathLst>
                </a:custGeom>
                <a:noFill/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27" name="文本框 26"/>
            <p:cNvSpPr txBox="1"/>
            <p:nvPr/>
          </p:nvSpPr>
          <p:spPr>
            <a:xfrm>
              <a:off x="376" y="6646"/>
              <a:ext cx="7038" cy="82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defTabSz="914400">
                <a:defRPr sz="4400" b="1">
                  <a:ln w="19050">
                    <a:noFill/>
                  </a:ln>
                  <a:gradFill flip="none" rotWithShape="1">
                    <a:gsLst>
                      <a:gs pos="15000">
                        <a:srgbClr val="1AADD2"/>
                      </a:gs>
                      <a:gs pos="100000">
                        <a:srgbClr val="BB2FB5"/>
                      </a:gs>
                    </a:gsLst>
                    <a:lin ang="10800000" scaled="1"/>
                    <a:tileRect/>
                  </a:gradFill>
                  <a:latin typeface="+mj-ea"/>
                  <a:ea typeface="+mj-ea"/>
                </a:defRPr>
              </a:lvl1pPr>
            </a:lstStyle>
            <a:p>
              <a:r>
                <a:rPr lang="en-US" altLang="zh-CN" sz="2800">
                  <a:ln w="3175">
                    <a:solidFill>
                      <a:schemeClr val="bg1"/>
                    </a:solidFill>
                  </a:ln>
                  <a:noFill/>
                  <a:latin typeface="Montserrat Black" panose="00000A00000000000000" pitchFamily="2" charset="0"/>
                </a:rPr>
                <a:t>YEAR-END SUMMARY </a:t>
              </a:r>
              <a:endParaRPr lang="zh-CN" altLang="en-US" sz="2800">
                <a:ln w="3175">
                  <a:solidFill>
                    <a:schemeClr val="bg1"/>
                  </a:solidFill>
                </a:ln>
                <a:noFill/>
                <a:latin typeface="Montserrat Black" panose="00000A00000000000000" pitchFamily="2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6200000">
            <a:off x="4413248" y="412747"/>
            <a:ext cx="317500" cy="91440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矩形 2"/>
          <p:cNvSpPr/>
          <p:nvPr>
            <p:custDataLst>
              <p:tags r:id="rId1"/>
            </p:custDataLst>
          </p:nvPr>
        </p:nvSpPr>
        <p:spPr>
          <a:xfrm>
            <a:off x="948280" y="213380"/>
            <a:ext cx="2498304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挑战及</a:t>
            </a:r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应对</a:t>
            </a:r>
            <a:endParaRPr lang="zh-CN" altLang="en-US" sz="24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239497" y="151825"/>
            <a:ext cx="789533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3200">
                <a:solidFill>
                  <a:schemeClr val="accent1">
                    <a:lumMod val="75000"/>
                  </a:schemeClr>
                </a:solidFill>
              </a:rPr>
              <a:t>04</a:t>
            </a:r>
            <a:r>
              <a:rPr lang="en-US" altLang="zh-CN" sz="3200">
                <a:solidFill>
                  <a:schemeClr val="accent1"/>
                </a:solidFill>
              </a:rPr>
              <a:t>.</a:t>
            </a:r>
            <a:endParaRPr lang="zh-CN" altLang="en-US" sz="3200">
              <a:solidFill>
                <a:schemeClr val="accent1"/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578662" y="402548"/>
            <a:ext cx="197038" cy="83328"/>
            <a:chOff x="3649014" y="515114"/>
            <a:chExt cx="266163" cy="901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>
            <p:custDataLst>
              <p:tags r:id="rId3"/>
            </p:custDataLst>
          </p:nvPr>
        </p:nvGrpSpPr>
        <p:grpSpPr>
          <a:xfrm>
            <a:off x="2414446" y="1010050"/>
            <a:ext cx="6164580" cy="1356360"/>
            <a:chOff x="5993183" y="1446052"/>
            <a:chExt cx="6164580" cy="1356360"/>
          </a:xfrm>
        </p:grpSpPr>
        <p:sp>
          <p:nvSpPr>
            <p:cNvPr id="28" name="文本框 27"/>
            <p:cNvSpPr txBox="1"/>
            <p:nvPr>
              <p:custDataLst>
                <p:tags r:id="rId4"/>
              </p:custDataLst>
            </p:nvPr>
          </p:nvSpPr>
          <p:spPr>
            <a:xfrm>
              <a:off x="5993183" y="1446052"/>
              <a:ext cx="789533" cy="6451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ctr"/>
              <a:r>
                <a:rPr lang="en-US" altLang="zh-CN" sz="3600">
                  <a:solidFill>
                    <a:schemeClr val="accent1">
                      <a:lumMod val="75000"/>
                    </a:schemeClr>
                  </a:solidFill>
                </a:rPr>
                <a:t>01.</a:t>
              </a:r>
              <a:endParaRPr lang="en-US" altLang="zh-CN" sz="360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29" name="文本框 28"/>
            <p:cNvSpPr txBox="1"/>
            <p:nvPr>
              <p:custDataLst>
                <p:tags r:id="rId5"/>
              </p:custDataLst>
            </p:nvPr>
          </p:nvSpPr>
          <p:spPr>
            <a:xfrm>
              <a:off x="6035093" y="1983897"/>
              <a:ext cx="6122670" cy="8185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en-US" altLang="zh-CN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1</a:t>
              </a:r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、大规模场景下，缺乏实际业务磨练，导致一些技术需求驱动力不足，经验积累较少，</a:t>
              </a:r>
              <a:r>
                <a:rPr lang="en-US" altLang="zh-CN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 </a:t>
              </a:r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难以</a:t>
              </a:r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形成产品核心竞争力</a:t>
              </a:r>
              <a:endParaRPr lang="zh-CN" altLang="en-US" sz="105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2</a:t>
              </a:r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、当前环境资源有限，导致技术研究难以得到有效</a:t>
              </a:r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验证</a:t>
              </a:r>
              <a:endParaRPr lang="zh-CN" altLang="en-US" sz="105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</p:txBody>
        </p:sp>
        <p:sp>
          <p:nvSpPr>
            <p:cNvPr id="32" name="矩形 31"/>
            <p:cNvSpPr/>
            <p:nvPr>
              <p:custDataLst>
                <p:tags r:id="rId6"/>
              </p:custDataLst>
            </p:nvPr>
          </p:nvSpPr>
          <p:spPr>
            <a:xfrm>
              <a:off x="6794569" y="1661853"/>
              <a:ext cx="1585315" cy="3067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zh-CN" altLang="en-US" sz="1400" b="1">
                  <a:ln w="19050">
                    <a:noFill/>
                  </a:ln>
                  <a:solidFill>
                    <a:schemeClr val="tx1"/>
                  </a:solidFill>
                  <a:latin typeface="+mj-ea"/>
                  <a:ea typeface="+mj-ea"/>
                  <a:sym typeface="+mn-lt"/>
                </a:rPr>
                <a:t>问题识别</a:t>
              </a:r>
              <a:endParaRPr lang="zh-CN" altLang="en-US" sz="1400" b="1">
                <a:ln w="19050">
                  <a:noFill/>
                </a:ln>
                <a:solidFill>
                  <a:schemeClr val="tx1"/>
                </a:solidFill>
                <a:latin typeface="+mj-ea"/>
                <a:ea typeface="+mj-ea"/>
                <a:sym typeface="+mn-lt"/>
              </a:endParaRPr>
            </a:p>
          </p:txBody>
        </p:sp>
      </p:grpSp>
      <p:grpSp>
        <p:nvGrpSpPr>
          <p:cNvPr id="34" name="组合 33"/>
          <p:cNvGrpSpPr/>
          <p:nvPr>
            <p:custDataLst>
              <p:tags r:id="rId7"/>
            </p:custDataLst>
          </p:nvPr>
        </p:nvGrpSpPr>
        <p:grpSpPr>
          <a:xfrm>
            <a:off x="2415081" y="2791811"/>
            <a:ext cx="6188075" cy="1168400"/>
            <a:chOff x="5993183" y="1446052"/>
            <a:chExt cx="6188075" cy="1168400"/>
          </a:xfrm>
        </p:grpSpPr>
        <p:sp>
          <p:nvSpPr>
            <p:cNvPr id="35" name="文本框 34"/>
            <p:cNvSpPr txBox="1"/>
            <p:nvPr>
              <p:custDataLst>
                <p:tags r:id="rId8"/>
              </p:custDataLst>
            </p:nvPr>
          </p:nvSpPr>
          <p:spPr>
            <a:xfrm>
              <a:off x="5993183" y="1446052"/>
              <a:ext cx="789533" cy="6451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ctr"/>
              <a:r>
                <a:rPr lang="en-US" altLang="zh-CN" sz="3600">
                  <a:solidFill>
                    <a:schemeClr val="accent1">
                      <a:lumMod val="75000"/>
                    </a:schemeClr>
                  </a:solidFill>
                </a:rPr>
                <a:t>02.</a:t>
              </a:r>
              <a:endParaRPr lang="en-US" altLang="zh-CN" sz="360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9"/>
              </p:custDataLst>
            </p:nvPr>
          </p:nvSpPr>
          <p:spPr>
            <a:xfrm>
              <a:off x="6035093" y="2038507"/>
              <a:ext cx="6146165" cy="575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en-US" altLang="zh-CN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1</a:t>
              </a:r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、</a:t>
              </a:r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  <a:sym typeface="+mn-ea"/>
                </a:rPr>
                <a:t>分析竞品</a:t>
              </a:r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输出可以在产品落地的</a:t>
              </a:r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需求</a:t>
              </a:r>
              <a:endParaRPr lang="zh-CN" altLang="en-US" sz="105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2</a:t>
              </a:r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、研究模拟工具，模拟计算大规模</a:t>
              </a:r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集群的</a:t>
              </a:r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情况</a:t>
              </a:r>
              <a:endParaRPr lang="zh-CN" altLang="en-US" sz="105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</p:txBody>
        </p:sp>
        <p:sp>
          <p:nvSpPr>
            <p:cNvPr id="37" name="矩形 36"/>
            <p:cNvSpPr/>
            <p:nvPr>
              <p:custDataLst>
                <p:tags r:id="rId10"/>
              </p:custDataLst>
            </p:nvPr>
          </p:nvSpPr>
          <p:spPr>
            <a:xfrm>
              <a:off x="6794553" y="1661952"/>
              <a:ext cx="2209165" cy="3067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zh-CN" altLang="en-US" sz="1400" b="1">
                  <a:ln w="19050">
                    <a:noFill/>
                  </a:ln>
                  <a:solidFill>
                    <a:schemeClr val="tx1"/>
                  </a:solidFill>
                  <a:latin typeface="+mj-ea"/>
                  <a:ea typeface="+mj-ea"/>
                  <a:sym typeface="+mn-lt"/>
                </a:rPr>
                <a:t>解决方案及其效果</a:t>
              </a:r>
              <a:endParaRPr lang="zh-CN" altLang="en-US" sz="1400" b="1">
                <a:ln w="19050">
                  <a:noFill/>
                </a:ln>
                <a:solidFill>
                  <a:schemeClr val="tx1"/>
                </a:solidFill>
                <a:latin typeface="+mj-ea"/>
                <a:ea typeface="+mj-ea"/>
                <a:sym typeface="+mn-lt"/>
              </a:endParaRPr>
            </a:p>
          </p:txBody>
        </p:sp>
      </p:grpSp>
      <p:cxnSp>
        <p:nvCxnSpPr>
          <p:cNvPr id="9" name="直接连接符 8"/>
          <p:cNvCxnSpPr/>
          <p:nvPr>
            <p:custDataLst>
              <p:tags r:id="rId11"/>
            </p:custDataLst>
          </p:nvPr>
        </p:nvCxnSpPr>
        <p:spPr>
          <a:xfrm>
            <a:off x="2198614" y="2636031"/>
            <a:ext cx="6404610" cy="12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占位符 12"/>
          <p:cNvPicPr>
            <a:picLocks noGrp="1" noChangeAspect="1"/>
          </p:cNvPicPr>
          <p:nvPr>
            <p:ph type="pic" sz="quarter" idx="21"/>
          </p:nvPr>
        </p:nvPicPr>
        <p:blipFill>
          <a:blip r:embed="rId12"/>
          <a:srcRect l="25933" r="25933"/>
          <a:stretch>
            <a:fillRect/>
          </a:stretch>
        </p:blipFill>
        <p:spPr>
          <a:xfrm>
            <a:off x="292735" y="960120"/>
            <a:ext cx="1906270" cy="3372485"/>
          </a:xfrm>
        </p:spPr>
      </p:pic>
      <p:grpSp>
        <p:nvGrpSpPr>
          <p:cNvPr id="14" name="组合 13"/>
          <p:cNvGrpSpPr/>
          <p:nvPr/>
        </p:nvGrpSpPr>
        <p:grpSpPr>
          <a:xfrm>
            <a:off x="366795" y="4894343"/>
            <a:ext cx="180810" cy="180810"/>
            <a:chOff x="5650473" y="2172135"/>
            <a:chExt cx="299719" cy="299719"/>
          </a:xfrm>
        </p:grpSpPr>
        <p:sp>
          <p:nvSpPr>
            <p:cNvPr id="15" name="椭圆 14"/>
            <p:cNvSpPr/>
            <p:nvPr/>
          </p:nvSpPr>
          <p:spPr>
            <a:xfrm>
              <a:off x="5650473" y="2172135"/>
              <a:ext cx="299719" cy="299719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5713827" y="2265113"/>
              <a:ext cx="173010" cy="113763"/>
              <a:chOff x="5710402" y="2264198"/>
              <a:chExt cx="173010" cy="113763"/>
            </a:xfrm>
          </p:grpSpPr>
          <p:cxnSp>
            <p:nvCxnSpPr>
              <p:cNvPr id="17" name="直接箭头连接符 16"/>
              <p:cNvCxnSpPr>
                <a:endCxn id="18" idx="1"/>
              </p:cNvCxnSpPr>
              <p:nvPr/>
            </p:nvCxnSpPr>
            <p:spPr>
              <a:xfrm>
                <a:off x="5710402" y="2324299"/>
                <a:ext cx="173010" cy="0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任意多边形: 形状 17"/>
              <p:cNvSpPr/>
              <p:nvPr/>
            </p:nvSpPr>
            <p:spPr>
              <a:xfrm>
                <a:off x="5821164" y="2264198"/>
                <a:ext cx="62248" cy="113763"/>
              </a:xfrm>
              <a:custGeom>
                <a:avLst/>
                <a:gdLst>
                  <a:gd name="connsiteX0" fmla="*/ 0 w 60101"/>
                  <a:gd name="connsiteY0" fmla="*/ 0 h 113763"/>
                  <a:gd name="connsiteX1" fmla="*/ 60101 w 60101"/>
                  <a:gd name="connsiteY1" fmla="*/ 60101 h 113763"/>
                  <a:gd name="connsiteX2" fmla="*/ 6439 w 60101"/>
                  <a:gd name="connsiteY2" fmla="*/ 113763 h 113763"/>
                  <a:gd name="connsiteX0-1" fmla="*/ 2147 w 62248"/>
                  <a:gd name="connsiteY0-2" fmla="*/ 0 h 113763"/>
                  <a:gd name="connsiteX1-3" fmla="*/ 62248 w 62248"/>
                  <a:gd name="connsiteY1-4" fmla="*/ 60101 h 113763"/>
                  <a:gd name="connsiteX2-5" fmla="*/ 0 w 62248"/>
                  <a:gd name="connsiteY2-6" fmla="*/ 113763 h 11376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62248" h="113763">
                    <a:moveTo>
                      <a:pt x="2147" y="0"/>
                    </a:moveTo>
                    <a:lnTo>
                      <a:pt x="62248" y="60101"/>
                    </a:lnTo>
                    <a:cubicBezTo>
                      <a:pt x="44361" y="77988"/>
                      <a:pt x="17887" y="95876"/>
                      <a:pt x="0" y="113763"/>
                    </a:cubicBez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" name="文本框 9"/>
          <p:cNvSpPr txBox="1"/>
          <p:nvPr/>
        </p:nvSpPr>
        <p:spPr>
          <a:xfrm>
            <a:off x="6053670" y="4869332"/>
            <a:ext cx="2817223" cy="2298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8FFFFF"/>
                    </a:gs>
                    <a:gs pos="100000">
                      <a:srgbClr val="FF1FAA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900">
                <a:solidFill>
                  <a:schemeClr val="bg1"/>
                </a:solidFill>
                <a:latin typeface="+mj-lt"/>
              </a:rPr>
              <a:t>合肥中科类脑智能技术</a:t>
            </a:r>
            <a:r>
              <a:rPr lang="zh-CN" altLang="en-US" sz="900">
                <a:solidFill>
                  <a:schemeClr val="bg1"/>
                </a:solidFill>
                <a:latin typeface="+mj-lt"/>
              </a:rPr>
              <a:t>有限公司</a:t>
            </a:r>
            <a:endParaRPr lang="zh-CN" altLang="en-US" sz="90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6200000">
            <a:off x="4413248" y="412747"/>
            <a:ext cx="317500" cy="91440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矩形 2"/>
          <p:cNvSpPr/>
          <p:nvPr>
            <p:custDataLst>
              <p:tags r:id="rId1"/>
            </p:custDataLst>
          </p:nvPr>
        </p:nvSpPr>
        <p:spPr>
          <a:xfrm>
            <a:off x="948280" y="213380"/>
            <a:ext cx="2498304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挑战及</a:t>
            </a:r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应对</a:t>
            </a:r>
            <a:endParaRPr lang="zh-CN" altLang="en-US" sz="24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239497" y="151825"/>
            <a:ext cx="789533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3200">
                <a:solidFill>
                  <a:schemeClr val="accent1">
                    <a:lumMod val="75000"/>
                  </a:schemeClr>
                </a:solidFill>
              </a:rPr>
              <a:t>04</a:t>
            </a:r>
            <a:r>
              <a:rPr lang="en-US" altLang="zh-CN" sz="3200">
                <a:solidFill>
                  <a:schemeClr val="accent1"/>
                </a:solidFill>
              </a:rPr>
              <a:t>.</a:t>
            </a:r>
            <a:endParaRPr lang="zh-CN" altLang="en-US" sz="3200">
              <a:solidFill>
                <a:schemeClr val="accent1"/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578662" y="402548"/>
            <a:ext cx="197038" cy="83328"/>
            <a:chOff x="3649014" y="515114"/>
            <a:chExt cx="266163" cy="901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>
            <p:custDataLst>
              <p:tags r:id="rId3"/>
            </p:custDataLst>
          </p:nvPr>
        </p:nvGrpSpPr>
        <p:grpSpPr>
          <a:xfrm>
            <a:off x="2414446" y="1010050"/>
            <a:ext cx="6164580" cy="1356360"/>
            <a:chOff x="5993183" y="1446052"/>
            <a:chExt cx="6164580" cy="1356360"/>
          </a:xfrm>
        </p:grpSpPr>
        <p:sp>
          <p:nvSpPr>
            <p:cNvPr id="28" name="文本框 27"/>
            <p:cNvSpPr txBox="1"/>
            <p:nvPr>
              <p:custDataLst>
                <p:tags r:id="rId4"/>
              </p:custDataLst>
            </p:nvPr>
          </p:nvSpPr>
          <p:spPr>
            <a:xfrm>
              <a:off x="5993183" y="1446052"/>
              <a:ext cx="789533" cy="6451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ctr"/>
              <a:r>
                <a:rPr lang="en-US" altLang="zh-CN" sz="3600">
                  <a:solidFill>
                    <a:schemeClr val="accent1">
                      <a:lumMod val="75000"/>
                    </a:schemeClr>
                  </a:solidFill>
                </a:rPr>
                <a:t>01.</a:t>
              </a:r>
              <a:endParaRPr lang="en-US" altLang="zh-CN" sz="360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29" name="文本框 28"/>
            <p:cNvSpPr txBox="1"/>
            <p:nvPr>
              <p:custDataLst>
                <p:tags r:id="rId5"/>
              </p:custDataLst>
            </p:nvPr>
          </p:nvSpPr>
          <p:spPr>
            <a:xfrm>
              <a:off x="6035093" y="1983897"/>
              <a:ext cx="6122670" cy="8185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en-US" altLang="zh-CN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1</a:t>
              </a:r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、需要快速落地项目和满足产研的多套环境的快速部署</a:t>
              </a:r>
              <a:endParaRPr lang="zh-CN" altLang="en-US" sz="105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2</a:t>
              </a:r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、公司安全尚未体系化，安全制度和安全管理存在漏洞</a:t>
              </a:r>
              <a:endParaRPr lang="zh-CN" altLang="en-US" sz="105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3</a:t>
              </a:r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、现在项目和公司内涉及硬件资源较多，管理较为复杂</a:t>
              </a:r>
              <a:endParaRPr lang="zh-CN" altLang="en-US" sz="105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</p:txBody>
        </p:sp>
        <p:sp>
          <p:nvSpPr>
            <p:cNvPr id="32" name="矩形 31"/>
            <p:cNvSpPr/>
            <p:nvPr>
              <p:custDataLst>
                <p:tags r:id="rId6"/>
              </p:custDataLst>
            </p:nvPr>
          </p:nvSpPr>
          <p:spPr>
            <a:xfrm>
              <a:off x="6794569" y="1661853"/>
              <a:ext cx="1585315" cy="3067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zh-CN" altLang="en-US" sz="1400" b="1">
                  <a:ln w="19050">
                    <a:noFill/>
                  </a:ln>
                  <a:solidFill>
                    <a:schemeClr val="tx1"/>
                  </a:solidFill>
                  <a:latin typeface="+mj-ea"/>
                  <a:ea typeface="+mj-ea"/>
                  <a:sym typeface="+mn-lt"/>
                </a:rPr>
                <a:t>运维问题识别</a:t>
              </a:r>
              <a:endParaRPr lang="zh-CN" altLang="en-US" sz="1400" b="1">
                <a:ln w="19050">
                  <a:noFill/>
                </a:ln>
                <a:solidFill>
                  <a:schemeClr val="tx1"/>
                </a:solidFill>
                <a:latin typeface="+mj-ea"/>
                <a:ea typeface="+mj-ea"/>
                <a:sym typeface="+mn-lt"/>
              </a:endParaRPr>
            </a:p>
          </p:txBody>
        </p:sp>
      </p:grpSp>
      <p:grpSp>
        <p:nvGrpSpPr>
          <p:cNvPr id="34" name="组合 33"/>
          <p:cNvGrpSpPr/>
          <p:nvPr>
            <p:custDataLst>
              <p:tags r:id="rId7"/>
            </p:custDataLst>
          </p:nvPr>
        </p:nvGrpSpPr>
        <p:grpSpPr>
          <a:xfrm>
            <a:off x="2415081" y="2791811"/>
            <a:ext cx="6188075" cy="1410970"/>
            <a:chOff x="5993183" y="1446052"/>
            <a:chExt cx="6188075" cy="1410970"/>
          </a:xfrm>
        </p:grpSpPr>
        <p:sp>
          <p:nvSpPr>
            <p:cNvPr id="35" name="文本框 34"/>
            <p:cNvSpPr txBox="1"/>
            <p:nvPr>
              <p:custDataLst>
                <p:tags r:id="rId8"/>
              </p:custDataLst>
            </p:nvPr>
          </p:nvSpPr>
          <p:spPr>
            <a:xfrm>
              <a:off x="5993183" y="1446052"/>
              <a:ext cx="789533" cy="6451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ctr"/>
              <a:r>
                <a:rPr lang="en-US" altLang="zh-CN" sz="3600">
                  <a:solidFill>
                    <a:schemeClr val="accent1">
                      <a:lumMod val="75000"/>
                    </a:schemeClr>
                  </a:solidFill>
                </a:rPr>
                <a:t>02.</a:t>
              </a:r>
              <a:endParaRPr lang="en-US" altLang="zh-CN" sz="360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9"/>
              </p:custDataLst>
            </p:nvPr>
          </p:nvSpPr>
          <p:spPr>
            <a:xfrm>
              <a:off x="6035093" y="2038507"/>
              <a:ext cx="6146165" cy="8185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en-US" altLang="zh-CN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1</a:t>
              </a:r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、</a:t>
              </a:r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  <a:sym typeface="+mn-ea"/>
                </a:rPr>
                <a:t>通过部署脚本快速部署项目环境，通过自动化工具快速拉起公司内产研环境</a:t>
              </a:r>
              <a:endParaRPr lang="zh-CN" altLang="en-US" sz="105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2</a:t>
              </a:r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、打造公司层面的安全平台，提升安全能力，提前发现安全漏洞和问题</a:t>
              </a:r>
              <a:endParaRPr lang="zh-CN" altLang="en-US" sz="105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3</a:t>
              </a:r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、对现有所有硬件设备进行</a:t>
              </a:r>
              <a:r>
                <a:rPr lang="en-US" altLang="zh-CN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CMDC</a:t>
              </a:r>
              <a:r>
                <a: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统计和监控告警完善，方便硬件问题快速定位和预知问题发生</a:t>
              </a:r>
              <a:endParaRPr lang="zh-CN" altLang="en-US" sz="105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</p:txBody>
        </p:sp>
        <p:sp>
          <p:nvSpPr>
            <p:cNvPr id="37" name="矩形 36"/>
            <p:cNvSpPr/>
            <p:nvPr>
              <p:custDataLst>
                <p:tags r:id="rId10"/>
              </p:custDataLst>
            </p:nvPr>
          </p:nvSpPr>
          <p:spPr>
            <a:xfrm>
              <a:off x="6794553" y="1661952"/>
              <a:ext cx="2209165" cy="3067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zh-CN" altLang="en-US" sz="1400" b="1">
                  <a:ln w="19050">
                    <a:noFill/>
                  </a:ln>
                  <a:solidFill>
                    <a:schemeClr val="tx1"/>
                  </a:solidFill>
                  <a:latin typeface="+mj-ea"/>
                  <a:ea typeface="+mj-ea"/>
                  <a:sym typeface="+mn-lt"/>
                </a:rPr>
                <a:t>解决方案及其效果</a:t>
              </a:r>
              <a:endParaRPr lang="zh-CN" altLang="en-US" sz="1400" b="1">
                <a:ln w="19050">
                  <a:noFill/>
                </a:ln>
                <a:solidFill>
                  <a:schemeClr val="tx1"/>
                </a:solidFill>
                <a:latin typeface="+mj-ea"/>
                <a:ea typeface="+mj-ea"/>
                <a:sym typeface="+mn-lt"/>
              </a:endParaRPr>
            </a:p>
          </p:txBody>
        </p:sp>
      </p:grpSp>
      <p:cxnSp>
        <p:nvCxnSpPr>
          <p:cNvPr id="9" name="直接连接符 8"/>
          <p:cNvCxnSpPr/>
          <p:nvPr>
            <p:custDataLst>
              <p:tags r:id="rId11"/>
            </p:custDataLst>
          </p:nvPr>
        </p:nvCxnSpPr>
        <p:spPr>
          <a:xfrm>
            <a:off x="2198614" y="2636031"/>
            <a:ext cx="6404610" cy="12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占位符 12"/>
          <p:cNvPicPr>
            <a:picLocks noGrp="1" noChangeAspect="1"/>
          </p:cNvPicPr>
          <p:nvPr>
            <p:ph type="pic" sz="quarter" idx="21"/>
          </p:nvPr>
        </p:nvPicPr>
        <p:blipFill>
          <a:blip r:embed="rId12"/>
          <a:srcRect l="25933" r="25933"/>
          <a:stretch>
            <a:fillRect/>
          </a:stretch>
        </p:blipFill>
        <p:spPr>
          <a:xfrm>
            <a:off x="292735" y="960120"/>
            <a:ext cx="1906270" cy="3372485"/>
          </a:xfrm>
        </p:spPr>
      </p:pic>
      <p:grpSp>
        <p:nvGrpSpPr>
          <p:cNvPr id="14" name="组合 13"/>
          <p:cNvGrpSpPr/>
          <p:nvPr/>
        </p:nvGrpSpPr>
        <p:grpSpPr>
          <a:xfrm>
            <a:off x="366795" y="4894343"/>
            <a:ext cx="180810" cy="180810"/>
            <a:chOff x="5650473" y="2172135"/>
            <a:chExt cx="299719" cy="299719"/>
          </a:xfrm>
        </p:grpSpPr>
        <p:sp>
          <p:nvSpPr>
            <p:cNvPr id="15" name="椭圆 14"/>
            <p:cNvSpPr/>
            <p:nvPr/>
          </p:nvSpPr>
          <p:spPr>
            <a:xfrm>
              <a:off x="5650473" y="2172135"/>
              <a:ext cx="299719" cy="299719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5713827" y="2265113"/>
              <a:ext cx="173010" cy="113763"/>
              <a:chOff x="5710402" y="2264198"/>
              <a:chExt cx="173010" cy="113763"/>
            </a:xfrm>
          </p:grpSpPr>
          <p:cxnSp>
            <p:nvCxnSpPr>
              <p:cNvPr id="17" name="直接箭头连接符 16"/>
              <p:cNvCxnSpPr>
                <a:endCxn id="18" idx="1"/>
              </p:cNvCxnSpPr>
              <p:nvPr/>
            </p:nvCxnSpPr>
            <p:spPr>
              <a:xfrm>
                <a:off x="5710402" y="2324299"/>
                <a:ext cx="173010" cy="0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任意多边形: 形状 17"/>
              <p:cNvSpPr/>
              <p:nvPr/>
            </p:nvSpPr>
            <p:spPr>
              <a:xfrm>
                <a:off x="5821164" y="2264198"/>
                <a:ext cx="62248" cy="113763"/>
              </a:xfrm>
              <a:custGeom>
                <a:avLst/>
                <a:gdLst>
                  <a:gd name="connsiteX0" fmla="*/ 0 w 60101"/>
                  <a:gd name="connsiteY0" fmla="*/ 0 h 113763"/>
                  <a:gd name="connsiteX1" fmla="*/ 60101 w 60101"/>
                  <a:gd name="connsiteY1" fmla="*/ 60101 h 113763"/>
                  <a:gd name="connsiteX2" fmla="*/ 6439 w 60101"/>
                  <a:gd name="connsiteY2" fmla="*/ 113763 h 113763"/>
                  <a:gd name="connsiteX0-1" fmla="*/ 2147 w 62248"/>
                  <a:gd name="connsiteY0-2" fmla="*/ 0 h 113763"/>
                  <a:gd name="connsiteX1-3" fmla="*/ 62248 w 62248"/>
                  <a:gd name="connsiteY1-4" fmla="*/ 60101 h 113763"/>
                  <a:gd name="connsiteX2-5" fmla="*/ 0 w 62248"/>
                  <a:gd name="connsiteY2-6" fmla="*/ 113763 h 11376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62248" h="113763">
                    <a:moveTo>
                      <a:pt x="2147" y="0"/>
                    </a:moveTo>
                    <a:lnTo>
                      <a:pt x="62248" y="60101"/>
                    </a:lnTo>
                    <a:cubicBezTo>
                      <a:pt x="44361" y="77988"/>
                      <a:pt x="17887" y="95876"/>
                      <a:pt x="0" y="113763"/>
                    </a:cubicBez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" name="文本框 9"/>
          <p:cNvSpPr txBox="1"/>
          <p:nvPr/>
        </p:nvSpPr>
        <p:spPr>
          <a:xfrm>
            <a:off x="6053670" y="4869332"/>
            <a:ext cx="2817223" cy="2298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8FFFFF"/>
                    </a:gs>
                    <a:gs pos="100000">
                      <a:srgbClr val="FF1FAA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900">
                <a:solidFill>
                  <a:schemeClr val="bg1"/>
                </a:solidFill>
                <a:latin typeface="+mj-lt"/>
              </a:rPr>
              <a:t>合肥中科类脑智能技术</a:t>
            </a:r>
            <a:r>
              <a:rPr lang="zh-CN" altLang="en-US" sz="900">
                <a:solidFill>
                  <a:schemeClr val="bg1"/>
                </a:solidFill>
                <a:latin typeface="+mj-lt"/>
              </a:rPr>
              <a:t>有限公司</a:t>
            </a:r>
            <a:endParaRPr lang="zh-CN" altLang="en-US" sz="90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/>
          <p:cNvSpPr/>
          <p:nvPr/>
        </p:nvSpPr>
        <p:spPr>
          <a:xfrm rot="16200000">
            <a:off x="3983739" y="-16761"/>
            <a:ext cx="1176517" cy="91440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组合 32"/>
          <p:cNvGrpSpPr/>
          <p:nvPr/>
        </p:nvGrpSpPr>
        <p:grpSpPr>
          <a:xfrm rot="5400000">
            <a:off x="8317888" y="2442721"/>
            <a:ext cx="911321" cy="83328"/>
            <a:chOff x="7751604" y="346665"/>
            <a:chExt cx="911321" cy="83328"/>
          </a:xfrm>
        </p:grpSpPr>
        <p:sp>
          <p:nvSpPr>
            <p:cNvPr id="34" name="椭圆 33"/>
            <p:cNvSpPr/>
            <p:nvPr/>
          </p:nvSpPr>
          <p:spPr>
            <a:xfrm>
              <a:off x="8303600" y="346665"/>
              <a:ext cx="83328" cy="8332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8579597" y="346665"/>
              <a:ext cx="83328" cy="8332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7751604" y="346665"/>
              <a:ext cx="83328" cy="8332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8027602" y="346665"/>
              <a:ext cx="83328" cy="8332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8569750" y="335198"/>
            <a:ext cx="197038" cy="83328"/>
            <a:chOff x="3649014" y="515114"/>
            <a:chExt cx="266163" cy="90152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文本框 12"/>
          <p:cNvSpPr txBox="1"/>
          <p:nvPr/>
        </p:nvSpPr>
        <p:spPr>
          <a:xfrm>
            <a:off x="3613150" y="1407795"/>
            <a:ext cx="4485005" cy="82994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800" b="1">
                <a:ln w="19050">
                  <a:noFill/>
                </a:ln>
                <a:solidFill>
                  <a:schemeClr val="accent1"/>
                </a:solidFill>
                <a:latin typeface="Montserrat Black" panose="00000A00000000000000" pitchFamily="2" charset="0"/>
                <a:ea typeface="+mj-ea"/>
              </a:defRPr>
            </a:lvl1pPr>
          </a:lstStyle>
          <a:p>
            <a:r>
              <a:rPr lang="en-US" altLang="zh-CN">
                <a:solidFill>
                  <a:schemeClr val="accent1">
                    <a:lumMod val="75000"/>
                  </a:schemeClr>
                </a:solidFill>
              </a:rPr>
              <a:t>PART FIVE</a:t>
            </a:r>
            <a:endParaRPr lang="en-US" altLang="zh-CN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矩形 1"/>
          <p:cNvSpPr/>
          <p:nvPr/>
        </p:nvSpPr>
        <p:spPr bwMode="auto">
          <a:xfrm>
            <a:off x="3623213" y="2137604"/>
            <a:ext cx="4675849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4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MiSans Light" panose="00000400000000000000" charset="-122"/>
              </a:rPr>
              <a:t>未来</a:t>
            </a:r>
            <a:r>
              <a:rPr lang="zh-CN" altLang="en-US" sz="4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MiSans Light" panose="00000400000000000000" charset="-122"/>
              </a:rPr>
              <a:t>规划</a:t>
            </a:r>
            <a:endParaRPr lang="zh-CN" altLang="en-US" sz="40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MiSans Light" panose="00000400000000000000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7590751" y="1650182"/>
            <a:ext cx="299719" cy="299719"/>
            <a:chOff x="5650473" y="2172135"/>
            <a:chExt cx="299719" cy="299719"/>
          </a:xfrm>
        </p:grpSpPr>
        <p:sp>
          <p:nvSpPr>
            <p:cNvPr id="9" name="椭圆 8"/>
            <p:cNvSpPr/>
            <p:nvPr/>
          </p:nvSpPr>
          <p:spPr>
            <a:xfrm>
              <a:off x="5650473" y="2172135"/>
              <a:ext cx="299719" cy="299719"/>
            </a:xfrm>
            <a:prstGeom prst="ellipse">
              <a:avLst/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5713827" y="2265113"/>
              <a:ext cx="173010" cy="113763"/>
              <a:chOff x="5710402" y="2264198"/>
              <a:chExt cx="173010" cy="113763"/>
            </a:xfrm>
          </p:grpSpPr>
          <p:cxnSp>
            <p:nvCxnSpPr>
              <p:cNvPr id="11" name="直接箭头连接符 10"/>
              <p:cNvCxnSpPr>
                <a:endCxn id="12" idx="1"/>
              </p:cNvCxnSpPr>
              <p:nvPr/>
            </p:nvCxnSpPr>
            <p:spPr>
              <a:xfrm>
                <a:off x="5710402" y="2324299"/>
                <a:ext cx="173010" cy="0"/>
              </a:xfrm>
              <a:prstGeom prst="straightConnector1">
                <a:avLst/>
              </a:prstGeom>
              <a:ln w="12700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任意多边形: 形状 11"/>
              <p:cNvSpPr/>
              <p:nvPr/>
            </p:nvSpPr>
            <p:spPr>
              <a:xfrm>
                <a:off x="5821164" y="2264198"/>
                <a:ext cx="62248" cy="113763"/>
              </a:xfrm>
              <a:custGeom>
                <a:avLst/>
                <a:gdLst>
                  <a:gd name="connsiteX0" fmla="*/ 0 w 60101"/>
                  <a:gd name="connsiteY0" fmla="*/ 0 h 113763"/>
                  <a:gd name="connsiteX1" fmla="*/ 60101 w 60101"/>
                  <a:gd name="connsiteY1" fmla="*/ 60101 h 113763"/>
                  <a:gd name="connsiteX2" fmla="*/ 6439 w 60101"/>
                  <a:gd name="connsiteY2" fmla="*/ 113763 h 113763"/>
                  <a:gd name="connsiteX0-1" fmla="*/ 2147 w 62248"/>
                  <a:gd name="connsiteY0-2" fmla="*/ 0 h 113763"/>
                  <a:gd name="connsiteX1-3" fmla="*/ 62248 w 62248"/>
                  <a:gd name="connsiteY1-4" fmla="*/ 60101 h 113763"/>
                  <a:gd name="connsiteX2-5" fmla="*/ 0 w 62248"/>
                  <a:gd name="connsiteY2-6" fmla="*/ 113763 h 11376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62248" h="113763">
                    <a:moveTo>
                      <a:pt x="2147" y="0"/>
                    </a:moveTo>
                    <a:lnTo>
                      <a:pt x="62248" y="60101"/>
                    </a:lnTo>
                    <a:cubicBezTo>
                      <a:pt x="44361" y="77988"/>
                      <a:pt x="17887" y="95876"/>
                      <a:pt x="0" y="113763"/>
                    </a:cubicBezTo>
                  </a:path>
                </a:pathLst>
              </a:custGeom>
              <a:noFill/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4" name="文本框 13"/>
          <p:cNvSpPr txBox="1"/>
          <p:nvPr/>
        </p:nvSpPr>
        <p:spPr>
          <a:xfrm>
            <a:off x="844939" y="1246159"/>
            <a:ext cx="1990232" cy="156845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9600">
                <a:solidFill>
                  <a:schemeClr val="accent1">
                    <a:lumMod val="75000"/>
                  </a:schemeClr>
                </a:solidFill>
              </a:rPr>
              <a:t>05.</a:t>
            </a:r>
            <a:endParaRPr lang="en-US" altLang="zh-CN" sz="960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5" name="图片 14" descr="D:/中科类脑/员工关系/04-员工材料/员工图片/外观.png外观"/>
          <p:cNvPicPr>
            <a:picLocks noChangeAspect="1"/>
          </p:cNvPicPr>
          <p:nvPr/>
        </p:nvPicPr>
        <p:blipFill rotWithShape="1">
          <a:blip r:embed="rId1"/>
          <a:srcRect t="16664" b="16664"/>
          <a:stretch>
            <a:fillRect/>
          </a:stretch>
        </p:blipFill>
        <p:spPr>
          <a:xfrm>
            <a:off x="5278155" y="3966982"/>
            <a:ext cx="3333505" cy="1177200"/>
          </a:xfrm>
          <a:prstGeom prst="rect">
            <a:avLst/>
          </a:prstGeom>
        </p:spPr>
      </p:pic>
      <p:grpSp>
        <p:nvGrpSpPr>
          <p:cNvPr id="24" name="组合 23"/>
          <p:cNvGrpSpPr/>
          <p:nvPr/>
        </p:nvGrpSpPr>
        <p:grpSpPr>
          <a:xfrm>
            <a:off x="438150" y="205105"/>
            <a:ext cx="2918460" cy="252730"/>
            <a:chOff x="690" y="323"/>
            <a:chExt cx="4596" cy="398"/>
          </a:xfrm>
        </p:grpSpPr>
        <p:sp>
          <p:nvSpPr>
            <p:cNvPr id="17" name="文本框 16"/>
            <p:cNvSpPr txBox="1"/>
            <p:nvPr/>
          </p:nvSpPr>
          <p:spPr>
            <a:xfrm>
              <a:off x="2008" y="323"/>
              <a:ext cx="3279" cy="39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 spc="-150">
                  <a:ln w="38100">
                    <a:noFill/>
                  </a:ln>
                  <a:solidFill>
                    <a:srgbClr val="D53D2A"/>
                  </a:solidFill>
                  <a:effectLst>
                    <a:outerShdw blurRad="127000" dist="127000" dir="5400000" algn="t" rotWithShape="0">
                      <a:srgbClr val="D53D2A">
                        <a:alpha val="20000"/>
                      </a:srgbClr>
                    </a:outerShdw>
                  </a:effectLst>
                  <a:latin typeface="+mj-ea"/>
                  <a:ea typeface="+mj-ea"/>
                </a:defRPr>
              </a:lvl1pPr>
            </a:lstStyle>
            <a:p>
              <a:r>
                <a:rPr lang="zh-CN" altLang="en-US" sz="1050" spc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sym typeface="MiSans Light" panose="00000400000000000000" charset="-122"/>
                </a:rPr>
                <a:t>合肥中科类脑智能</a:t>
              </a:r>
              <a:r>
                <a:rPr lang="zh-CN" altLang="en-US" sz="1050" spc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sym typeface="MiSans Light" panose="00000400000000000000" charset="-122"/>
                </a:rPr>
                <a:t>技术有限公司</a:t>
              </a:r>
              <a:endParaRPr lang="en-US" altLang="zh-CN" sz="1050" spc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sym typeface="MiSans Light" panose="00000400000000000000" charset="-122"/>
              </a:endParaRPr>
            </a:p>
          </p:txBody>
        </p:sp>
        <p:pic>
          <p:nvPicPr>
            <p:cNvPr id="18" name="图片 17" descr="黑色底logo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0" y="323"/>
              <a:ext cx="1318" cy="354"/>
            </a:xfrm>
            <a:prstGeom prst="rect">
              <a:avLst/>
            </a:prstGeom>
          </p:spPr>
        </p:pic>
      </p:grpSp>
      <p:grpSp>
        <p:nvGrpSpPr>
          <p:cNvPr id="19" name="组合 18"/>
          <p:cNvGrpSpPr/>
          <p:nvPr/>
        </p:nvGrpSpPr>
        <p:grpSpPr>
          <a:xfrm>
            <a:off x="238760" y="4220210"/>
            <a:ext cx="4768215" cy="521970"/>
            <a:chOff x="376" y="6646"/>
            <a:chExt cx="7509" cy="822"/>
          </a:xfrm>
        </p:grpSpPr>
        <p:grpSp>
          <p:nvGrpSpPr>
            <p:cNvPr id="20" name="组合 19"/>
            <p:cNvGrpSpPr/>
            <p:nvPr/>
          </p:nvGrpSpPr>
          <p:grpSpPr>
            <a:xfrm>
              <a:off x="7413" y="6834"/>
              <a:ext cx="472" cy="472"/>
              <a:chOff x="5650473" y="2172135"/>
              <a:chExt cx="299719" cy="299719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5650473" y="2172135"/>
                <a:ext cx="299719" cy="299719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5713827" y="2265113"/>
                <a:ext cx="173010" cy="113763"/>
                <a:chOff x="5710402" y="2264198"/>
                <a:chExt cx="173010" cy="113763"/>
              </a:xfrm>
            </p:grpSpPr>
            <p:cxnSp>
              <p:nvCxnSpPr>
                <p:cNvPr id="25" name="直接箭头连接符 24"/>
                <p:cNvCxnSpPr>
                  <a:endCxn id="26" idx="1"/>
                </p:cNvCxnSpPr>
                <p:nvPr/>
              </p:nvCxnSpPr>
              <p:spPr>
                <a:xfrm>
                  <a:off x="5710402" y="2324299"/>
                  <a:ext cx="173010" cy="0"/>
                </a:xfrm>
                <a:prstGeom prst="straightConnector1">
                  <a:avLst/>
                </a:prstGeom>
                <a:ln w="12700">
                  <a:solidFill>
                    <a:schemeClr val="bg1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任意多边形: 形状 47"/>
                <p:cNvSpPr/>
                <p:nvPr/>
              </p:nvSpPr>
              <p:spPr>
                <a:xfrm>
                  <a:off x="5821164" y="2264198"/>
                  <a:ext cx="62248" cy="113763"/>
                </a:xfrm>
                <a:custGeom>
                  <a:avLst/>
                  <a:gdLst>
                    <a:gd name="connsiteX0" fmla="*/ 0 w 60101"/>
                    <a:gd name="connsiteY0" fmla="*/ 0 h 113763"/>
                    <a:gd name="connsiteX1" fmla="*/ 60101 w 60101"/>
                    <a:gd name="connsiteY1" fmla="*/ 60101 h 113763"/>
                    <a:gd name="connsiteX2" fmla="*/ 6439 w 60101"/>
                    <a:gd name="connsiteY2" fmla="*/ 113763 h 113763"/>
                    <a:gd name="connsiteX0-1" fmla="*/ 2147 w 62248"/>
                    <a:gd name="connsiteY0-2" fmla="*/ 0 h 113763"/>
                    <a:gd name="connsiteX1-3" fmla="*/ 62248 w 62248"/>
                    <a:gd name="connsiteY1-4" fmla="*/ 60101 h 113763"/>
                    <a:gd name="connsiteX2-5" fmla="*/ 0 w 62248"/>
                    <a:gd name="connsiteY2-6" fmla="*/ 113763 h 113763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</a:cxnLst>
                  <a:rect l="l" t="t" r="r" b="b"/>
                  <a:pathLst>
                    <a:path w="62248" h="113763">
                      <a:moveTo>
                        <a:pt x="2147" y="0"/>
                      </a:moveTo>
                      <a:lnTo>
                        <a:pt x="62248" y="60101"/>
                      </a:lnTo>
                      <a:cubicBezTo>
                        <a:pt x="44361" y="77988"/>
                        <a:pt x="17887" y="95876"/>
                        <a:pt x="0" y="113763"/>
                      </a:cubicBezTo>
                    </a:path>
                  </a:pathLst>
                </a:custGeom>
                <a:noFill/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27" name="文本框 26"/>
            <p:cNvSpPr txBox="1"/>
            <p:nvPr/>
          </p:nvSpPr>
          <p:spPr>
            <a:xfrm>
              <a:off x="376" y="6646"/>
              <a:ext cx="7038" cy="82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defTabSz="914400">
                <a:defRPr sz="4400" b="1">
                  <a:ln w="19050">
                    <a:noFill/>
                  </a:ln>
                  <a:gradFill flip="none" rotWithShape="1">
                    <a:gsLst>
                      <a:gs pos="15000">
                        <a:srgbClr val="1AADD2"/>
                      </a:gs>
                      <a:gs pos="100000">
                        <a:srgbClr val="BB2FB5"/>
                      </a:gs>
                    </a:gsLst>
                    <a:lin ang="10800000" scaled="1"/>
                    <a:tileRect/>
                  </a:gradFill>
                  <a:latin typeface="+mj-ea"/>
                  <a:ea typeface="+mj-ea"/>
                </a:defRPr>
              </a:lvl1pPr>
            </a:lstStyle>
            <a:p>
              <a:r>
                <a:rPr lang="en-US" altLang="zh-CN" sz="2800">
                  <a:ln w="3175">
                    <a:solidFill>
                      <a:schemeClr val="bg1"/>
                    </a:solidFill>
                  </a:ln>
                  <a:noFill/>
                  <a:latin typeface="Montserrat Black" panose="00000A00000000000000" pitchFamily="2" charset="0"/>
                </a:rPr>
                <a:t>YEAR-END SUMMARY </a:t>
              </a:r>
              <a:endParaRPr lang="zh-CN" altLang="en-US" sz="2800">
                <a:ln w="3175">
                  <a:solidFill>
                    <a:schemeClr val="bg1"/>
                  </a:solidFill>
                </a:ln>
                <a:noFill/>
                <a:latin typeface="Montserrat Black" panose="00000A00000000000000" pitchFamily="2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6200000">
            <a:off x="4413248" y="412747"/>
            <a:ext cx="317500" cy="91440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948280" y="213380"/>
            <a:ext cx="2498304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未来</a:t>
            </a:r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规划</a:t>
            </a:r>
            <a:endParaRPr lang="zh-CN" altLang="en-US" sz="24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9497" y="151825"/>
            <a:ext cx="789533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3200">
                <a:solidFill>
                  <a:schemeClr val="accent1">
                    <a:lumMod val="75000"/>
                  </a:schemeClr>
                </a:solidFill>
              </a:rPr>
              <a:t>05.</a:t>
            </a:r>
            <a:endParaRPr lang="en-US" altLang="zh-CN" sz="320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578662" y="402548"/>
            <a:ext cx="197038" cy="83328"/>
            <a:chOff x="3649014" y="515114"/>
            <a:chExt cx="266163" cy="901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4" name="组合 233"/>
          <p:cNvGrpSpPr/>
          <p:nvPr>
            <p:custDataLst>
              <p:tags r:id="rId1"/>
            </p:custDataLst>
          </p:nvPr>
        </p:nvGrpSpPr>
        <p:grpSpPr>
          <a:xfrm>
            <a:off x="362306" y="2450306"/>
            <a:ext cx="8416925" cy="197069"/>
            <a:chOff x="2222758" y="2983467"/>
            <a:chExt cx="5185209" cy="152890"/>
          </a:xfrm>
        </p:grpSpPr>
        <p:grpSp>
          <p:nvGrpSpPr>
            <p:cNvPr id="45" name="组合 44"/>
            <p:cNvGrpSpPr/>
            <p:nvPr/>
          </p:nvGrpSpPr>
          <p:grpSpPr>
            <a:xfrm>
              <a:off x="2222758" y="2983467"/>
              <a:ext cx="194108" cy="152890"/>
              <a:chOff x="2222758" y="2984296"/>
              <a:chExt cx="194108" cy="152890"/>
            </a:xfrm>
          </p:grpSpPr>
          <p:cxnSp>
            <p:nvCxnSpPr>
              <p:cNvPr id="23" name="直接连接符 22"/>
              <p:cNvCxnSpPr/>
              <p:nvPr>
                <p:custDataLst>
                  <p:tags r:id="rId2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/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/>
              <p:nvPr/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/>
              <p:cNvCxnSpPr/>
              <p:nvPr>
                <p:custDataLst>
                  <p:tags r:id="rId3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/>
              <p:nvPr>
                <p:custDataLst>
                  <p:tags r:id="rId4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/>
              <p:nvPr>
                <p:custDataLst>
                  <p:tags r:id="rId5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组合 45"/>
            <p:cNvGrpSpPr/>
            <p:nvPr/>
          </p:nvGrpSpPr>
          <p:grpSpPr>
            <a:xfrm>
              <a:off x="2440515" y="2983467"/>
              <a:ext cx="194108" cy="152890"/>
              <a:chOff x="2222758" y="2984296"/>
              <a:chExt cx="194108" cy="152890"/>
            </a:xfrm>
          </p:grpSpPr>
          <p:cxnSp>
            <p:nvCxnSpPr>
              <p:cNvPr id="47" name="直接连接符 46"/>
              <p:cNvCxnSpPr/>
              <p:nvPr>
                <p:custDataLst>
                  <p:tags r:id="rId6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/>
              <p:cNvCxnSpPr/>
              <p:nvPr>
                <p:custDataLst>
                  <p:tags r:id="rId7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/>
              <p:cNvCxnSpPr/>
              <p:nvPr>
                <p:custDataLst>
                  <p:tags r:id="rId8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/>
              <p:nvPr>
                <p:custDataLst>
                  <p:tags r:id="rId9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/>
              <p:cNvCxnSpPr/>
              <p:nvPr>
                <p:custDataLst>
                  <p:tags r:id="rId10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/>
              <p:nvPr>
                <p:custDataLst>
                  <p:tags r:id="rId11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/>
              <p:nvPr>
                <p:custDataLst>
                  <p:tags r:id="rId12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组合 53"/>
            <p:cNvGrpSpPr/>
            <p:nvPr/>
          </p:nvGrpSpPr>
          <p:grpSpPr>
            <a:xfrm>
              <a:off x="2658272" y="2983467"/>
              <a:ext cx="194108" cy="152890"/>
              <a:chOff x="2222758" y="2984296"/>
              <a:chExt cx="194108" cy="152890"/>
            </a:xfrm>
          </p:grpSpPr>
          <p:cxnSp>
            <p:nvCxnSpPr>
              <p:cNvPr id="55" name="直接连接符 54"/>
              <p:cNvCxnSpPr/>
              <p:nvPr>
                <p:custDataLst>
                  <p:tags r:id="rId13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连接符 55"/>
              <p:cNvCxnSpPr/>
              <p:nvPr>
                <p:custDataLst>
                  <p:tags r:id="rId14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接连接符 56"/>
              <p:cNvCxnSpPr/>
              <p:nvPr>
                <p:custDataLst>
                  <p:tags r:id="rId15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/>
              <p:cNvCxnSpPr/>
              <p:nvPr>
                <p:custDataLst>
                  <p:tags r:id="rId16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/>
              <p:nvPr>
                <p:custDataLst>
                  <p:tags r:id="rId17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/>
              <p:nvPr>
                <p:custDataLst>
                  <p:tags r:id="rId18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/>
              <p:nvPr>
                <p:custDataLst>
                  <p:tags r:id="rId19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组合 61"/>
            <p:cNvGrpSpPr/>
            <p:nvPr/>
          </p:nvGrpSpPr>
          <p:grpSpPr>
            <a:xfrm>
              <a:off x="2876029" y="2983467"/>
              <a:ext cx="194108" cy="152890"/>
              <a:chOff x="2222758" y="2984296"/>
              <a:chExt cx="194108" cy="152890"/>
            </a:xfrm>
          </p:grpSpPr>
          <p:cxnSp>
            <p:nvCxnSpPr>
              <p:cNvPr id="63" name="直接连接符 62"/>
              <p:cNvCxnSpPr/>
              <p:nvPr>
                <p:custDataLst>
                  <p:tags r:id="rId20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/>
              <p:cNvCxnSpPr/>
              <p:nvPr>
                <p:custDataLst>
                  <p:tags r:id="rId21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接连接符 64"/>
              <p:cNvCxnSpPr/>
              <p:nvPr>
                <p:custDataLst>
                  <p:tags r:id="rId22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接连接符 65"/>
              <p:cNvCxnSpPr/>
              <p:nvPr>
                <p:custDataLst>
                  <p:tags r:id="rId23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>
                <p:custDataLst>
                  <p:tags r:id="rId24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>
                <p:custDataLst>
                  <p:tags r:id="rId25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/>
              <p:cNvCxnSpPr/>
              <p:nvPr>
                <p:custDataLst>
                  <p:tags r:id="rId26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0" name="组合 69"/>
            <p:cNvGrpSpPr/>
            <p:nvPr/>
          </p:nvGrpSpPr>
          <p:grpSpPr>
            <a:xfrm>
              <a:off x="3093786" y="2983467"/>
              <a:ext cx="194108" cy="152890"/>
              <a:chOff x="2222758" y="2984296"/>
              <a:chExt cx="194108" cy="152890"/>
            </a:xfrm>
          </p:grpSpPr>
          <p:cxnSp>
            <p:nvCxnSpPr>
              <p:cNvPr id="71" name="直接连接符 70"/>
              <p:cNvCxnSpPr/>
              <p:nvPr>
                <p:custDataLst>
                  <p:tags r:id="rId27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直接连接符 71"/>
              <p:cNvCxnSpPr/>
              <p:nvPr>
                <p:custDataLst>
                  <p:tags r:id="rId28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>
                <p:custDataLst>
                  <p:tags r:id="rId29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接连接符 73"/>
              <p:cNvCxnSpPr/>
              <p:nvPr>
                <p:custDataLst>
                  <p:tags r:id="rId30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连接符 74"/>
              <p:cNvCxnSpPr/>
              <p:nvPr>
                <p:custDataLst>
                  <p:tags r:id="rId31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接连接符 75"/>
              <p:cNvCxnSpPr/>
              <p:nvPr>
                <p:custDataLst>
                  <p:tags r:id="rId32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/>
              <p:cNvCxnSpPr/>
              <p:nvPr>
                <p:custDataLst>
                  <p:tags r:id="rId33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3311543" y="2983467"/>
              <a:ext cx="194108" cy="152890"/>
              <a:chOff x="2222758" y="2984296"/>
              <a:chExt cx="194108" cy="152890"/>
            </a:xfrm>
          </p:grpSpPr>
          <p:cxnSp>
            <p:nvCxnSpPr>
              <p:cNvPr id="79" name="直接连接符 78"/>
              <p:cNvCxnSpPr/>
              <p:nvPr>
                <p:custDataLst>
                  <p:tags r:id="rId34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接连接符 79"/>
              <p:cNvCxnSpPr/>
              <p:nvPr>
                <p:custDataLst>
                  <p:tags r:id="rId35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/>
              <p:cNvCxnSpPr/>
              <p:nvPr>
                <p:custDataLst>
                  <p:tags r:id="rId36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接连接符 81"/>
              <p:cNvCxnSpPr/>
              <p:nvPr>
                <p:custDataLst>
                  <p:tags r:id="rId37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/>
              <p:cNvCxnSpPr/>
              <p:nvPr>
                <p:custDataLst>
                  <p:tags r:id="rId38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接连接符 83"/>
              <p:cNvCxnSpPr/>
              <p:nvPr>
                <p:custDataLst>
                  <p:tags r:id="rId39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/>
              <p:nvPr>
                <p:custDataLst>
                  <p:tags r:id="rId40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8" name="组合 87"/>
            <p:cNvGrpSpPr/>
            <p:nvPr/>
          </p:nvGrpSpPr>
          <p:grpSpPr>
            <a:xfrm>
              <a:off x="3529300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29" name="直接连接符 128"/>
              <p:cNvCxnSpPr/>
              <p:nvPr>
                <p:custDataLst>
                  <p:tags r:id="rId41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直接连接符 129"/>
              <p:cNvCxnSpPr/>
              <p:nvPr>
                <p:custDataLst>
                  <p:tags r:id="rId42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接连接符 130"/>
              <p:cNvCxnSpPr/>
              <p:nvPr>
                <p:custDataLst>
                  <p:tags r:id="rId43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/>
              <p:nvPr>
                <p:custDataLst>
                  <p:tags r:id="rId44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直接连接符 132"/>
              <p:cNvCxnSpPr/>
              <p:nvPr>
                <p:custDataLst>
                  <p:tags r:id="rId45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接连接符 133"/>
              <p:cNvCxnSpPr/>
              <p:nvPr>
                <p:custDataLst>
                  <p:tags r:id="rId46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/>
              <p:nvPr>
                <p:custDataLst>
                  <p:tags r:id="rId47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9" name="组合 88"/>
            <p:cNvGrpSpPr/>
            <p:nvPr/>
          </p:nvGrpSpPr>
          <p:grpSpPr>
            <a:xfrm>
              <a:off x="3747057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22" name="直接连接符 121"/>
              <p:cNvCxnSpPr/>
              <p:nvPr>
                <p:custDataLst>
                  <p:tags r:id="rId48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/>
              <p:nvPr>
                <p:custDataLst>
                  <p:tags r:id="rId49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直接连接符 123"/>
              <p:cNvCxnSpPr/>
              <p:nvPr>
                <p:custDataLst>
                  <p:tags r:id="rId50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接连接符 124"/>
              <p:cNvCxnSpPr/>
              <p:nvPr>
                <p:custDataLst>
                  <p:tags r:id="rId51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/>
              <p:cNvCxnSpPr/>
              <p:nvPr>
                <p:custDataLst>
                  <p:tags r:id="rId52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>
                <p:custDataLst>
                  <p:tags r:id="rId53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>
                <p:custDataLst>
                  <p:tags r:id="rId54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0" name="组合 89"/>
            <p:cNvGrpSpPr/>
            <p:nvPr/>
          </p:nvGrpSpPr>
          <p:grpSpPr>
            <a:xfrm>
              <a:off x="3964814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15" name="直接连接符 114"/>
              <p:cNvCxnSpPr/>
              <p:nvPr>
                <p:custDataLst>
                  <p:tags r:id="rId55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直接连接符 115"/>
              <p:cNvCxnSpPr/>
              <p:nvPr>
                <p:custDataLst>
                  <p:tags r:id="rId56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直接连接符 116"/>
              <p:cNvCxnSpPr/>
              <p:nvPr>
                <p:custDataLst>
                  <p:tags r:id="rId57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直接连接符 117"/>
              <p:cNvCxnSpPr/>
              <p:nvPr>
                <p:custDataLst>
                  <p:tags r:id="rId58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接连接符 118"/>
              <p:cNvCxnSpPr/>
              <p:nvPr>
                <p:custDataLst>
                  <p:tags r:id="rId59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直接连接符 119"/>
              <p:cNvCxnSpPr/>
              <p:nvPr>
                <p:custDataLst>
                  <p:tags r:id="rId60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直接连接符 120"/>
              <p:cNvCxnSpPr/>
              <p:nvPr>
                <p:custDataLst>
                  <p:tags r:id="rId61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1" name="组合 90"/>
            <p:cNvGrpSpPr/>
            <p:nvPr/>
          </p:nvGrpSpPr>
          <p:grpSpPr>
            <a:xfrm>
              <a:off x="4182571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08" name="直接连接符 107"/>
              <p:cNvCxnSpPr/>
              <p:nvPr>
                <p:custDataLst>
                  <p:tags r:id="rId62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直接连接符 108"/>
              <p:cNvCxnSpPr/>
              <p:nvPr>
                <p:custDataLst>
                  <p:tags r:id="rId63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直接连接符 109"/>
              <p:cNvCxnSpPr/>
              <p:nvPr>
                <p:custDataLst>
                  <p:tags r:id="rId64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直接连接符 110"/>
              <p:cNvCxnSpPr/>
              <p:nvPr>
                <p:custDataLst>
                  <p:tags r:id="rId65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/>
              <p:nvPr>
                <p:custDataLst>
                  <p:tags r:id="rId66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接连接符 112"/>
              <p:cNvCxnSpPr/>
              <p:nvPr>
                <p:custDataLst>
                  <p:tags r:id="rId67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直接连接符 113"/>
              <p:cNvCxnSpPr/>
              <p:nvPr>
                <p:custDataLst>
                  <p:tags r:id="rId68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2" name="组合 91"/>
            <p:cNvGrpSpPr/>
            <p:nvPr/>
          </p:nvGrpSpPr>
          <p:grpSpPr>
            <a:xfrm>
              <a:off x="4400328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01" name="直接连接符 100"/>
              <p:cNvCxnSpPr/>
              <p:nvPr>
                <p:custDataLst>
                  <p:tags r:id="rId69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接连接符 101"/>
              <p:cNvCxnSpPr/>
              <p:nvPr>
                <p:custDataLst>
                  <p:tags r:id="rId70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/>
              <p:cNvCxnSpPr/>
              <p:nvPr>
                <p:custDataLst>
                  <p:tags r:id="rId71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/>
              <p:nvPr>
                <p:custDataLst>
                  <p:tags r:id="rId72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接连接符 104"/>
              <p:cNvCxnSpPr/>
              <p:nvPr>
                <p:custDataLst>
                  <p:tags r:id="rId73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直接连接符 105"/>
              <p:cNvCxnSpPr/>
              <p:nvPr>
                <p:custDataLst>
                  <p:tags r:id="rId74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/>
              <p:nvPr>
                <p:custDataLst>
                  <p:tags r:id="rId75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3" name="组合 92"/>
            <p:cNvGrpSpPr/>
            <p:nvPr/>
          </p:nvGrpSpPr>
          <p:grpSpPr>
            <a:xfrm>
              <a:off x="4618089" y="2983467"/>
              <a:ext cx="194108" cy="152890"/>
              <a:chOff x="2222758" y="2984296"/>
              <a:chExt cx="194108" cy="152890"/>
            </a:xfrm>
          </p:grpSpPr>
          <p:cxnSp>
            <p:nvCxnSpPr>
              <p:cNvPr id="94" name="直接连接符 93"/>
              <p:cNvCxnSpPr/>
              <p:nvPr>
                <p:custDataLst>
                  <p:tags r:id="rId76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94"/>
              <p:cNvCxnSpPr/>
              <p:nvPr>
                <p:custDataLst>
                  <p:tags r:id="rId77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/>
              <p:nvPr>
                <p:custDataLst>
                  <p:tags r:id="rId78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接连接符 96"/>
              <p:cNvCxnSpPr/>
              <p:nvPr>
                <p:custDataLst>
                  <p:tags r:id="rId79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>
                <p:custDataLst>
                  <p:tags r:id="rId80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/>
              <p:nvPr>
                <p:custDataLst>
                  <p:tags r:id="rId81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直接连接符 99"/>
              <p:cNvCxnSpPr/>
              <p:nvPr>
                <p:custDataLst>
                  <p:tags r:id="rId82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4850879" y="2983467"/>
              <a:ext cx="161757" cy="152890"/>
              <a:chOff x="2255109" y="2984296"/>
              <a:chExt cx="161757" cy="152890"/>
            </a:xfrm>
          </p:grpSpPr>
          <p:cxnSp>
            <p:nvCxnSpPr>
              <p:cNvPr id="227" name="直接连接符 226"/>
              <p:cNvCxnSpPr/>
              <p:nvPr>
                <p:custDataLst>
                  <p:tags r:id="rId83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直接连接符 227"/>
              <p:cNvCxnSpPr/>
              <p:nvPr>
                <p:custDataLst>
                  <p:tags r:id="rId84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直接连接符 228"/>
              <p:cNvCxnSpPr/>
              <p:nvPr>
                <p:custDataLst>
                  <p:tags r:id="rId85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直接连接符 230"/>
              <p:cNvCxnSpPr/>
              <p:nvPr>
                <p:custDataLst>
                  <p:tags r:id="rId86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直接连接符 231"/>
              <p:cNvCxnSpPr/>
              <p:nvPr>
                <p:custDataLst>
                  <p:tags r:id="rId87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直接连接符 232"/>
              <p:cNvCxnSpPr/>
              <p:nvPr>
                <p:custDataLst>
                  <p:tags r:id="rId88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5036285" y="2983467"/>
              <a:ext cx="194108" cy="152890"/>
              <a:chOff x="2222758" y="2984296"/>
              <a:chExt cx="194108" cy="152890"/>
            </a:xfrm>
          </p:grpSpPr>
          <p:cxnSp>
            <p:nvCxnSpPr>
              <p:cNvPr id="220" name="直接连接符 219"/>
              <p:cNvCxnSpPr/>
              <p:nvPr>
                <p:custDataLst>
                  <p:tags r:id="rId89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直接连接符 220"/>
              <p:cNvCxnSpPr/>
              <p:nvPr>
                <p:custDataLst>
                  <p:tags r:id="rId90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直接连接符 221"/>
              <p:cNvCxnSpPr/>
              <p:nvPr>
                <p:custDataLst>
                  <p:tags r:id="rId91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直接连接符 222"/>
              <p:cNvCxnSpPr/>
              <p:nvPr>
                <p:custDataLst>
                  <p:tags r:id="rId92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直接连接符 223"/>
              <p:cNvCxnSpPr/>
              <p:nvPr>
                <p:custDataLst>
                  <p:tags r:id="rId93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直接连接符 224"/>
              <p:cNvCxnSpPr/>
              <p:nvPr>
                <p:custDataLst>
                  <p:tags r:id="rId94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直接连接符 225"/>
              <p:cNvCxnSpPr/>
              <p:nvPr>
                <p:custDataLst>
                  <p:tags r:id="rId95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254042" y="2983467"/>
              <a:ext cx="194108" cy="152890"/>
              <a:chOff x="2222758" y="2984296"/>
              <a:chExt cx="194108" cy="152890"/>
            </a:xfrm>
          </p:grpSpPr>
          <p:cxnSp>
            <p:nvCxnSpPr>
              <p:cNvPr id="213" name="直接连接符 212"/>
              <p:cNvCxnSpPr/>
              <p:nvPr>
                <p:custDataLst>
                  <p:tags r:id="rId96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>
                <p:custDataLst>
                  <p:tags r:id="rId97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直接连接符 214"/>
              <p:cNvCxnSpPr/>
              <p:nvPr>
                <p:custDataLst>
                  <p:tags r:id="rId98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直接连接符 215"/>
              <p:cNvCxnSpPr/>
              <p:nvPr>
                <p:custDataLst>
                  <p:tags r:id="rId99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>
                <p:custDataLst>
                  <p:tags r:id="rId100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直接连接符 217"/>
              <p:cNvCxnSpPr/>
              <p:nvPr>
                <p:custDataLst>
                  <p:tags r:id="rId101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直接连接符 218"/>
              <p:cNvCxnSpPr/>
              <p:nvPr>
                <p:custDataLst>
                  <p:tags r:id="rId102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471799" y="2983467"/>
              <a:ext cx="194108" cy="152890"/>
              <a:chOff x="2222758" y="2984296"/>
              <a:chExt cx="194108" cy="152890"/>
            </a:xfrm>
          </p:grpSpPr>
          <p:cxnSp>
            <p:nvCxnSpPr>
              <p:cNvPr id="206" name="直接连接符 205"/>
              <p:cNvCxnSpPr/>
              <p:nvPr>
                <p:custDataLst>
                  <p:tags r:id="rId103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直接连接符 206"/>
              <p:cNvCxnSpPr/>
              <p:nvPr>
                <p:custDataLst>
                  <p:tags r:id="rId104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直接连接符 207"/>
              <p:cNvCxnSpPr/>
              <p:nvPr>
                <p:custDataLst>
                  <p:tags r:id="rId105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直接连接符 208"/>
              <p:cNvCxnSpPr/>
              <p:nvPr>
                <p:custDataLst>
                  <p:tags r:id="rId106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直接连接符 209"/>
              <p:cNvCxnSpPr/>
              <p:nvPr>
                <p:custDataLst>
                  <p:tags r:id="rId107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直接连接符 210"/>
              <p:cNvCxnSpPr/>
              <p:nvPr>
                <p:custDataLst>
                  <p:tags r:id="rId108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直接连接符 211"/>
              <p:cNvCxnSpPr/>
              <p:nvPr>
                <p:custDataLst>
                  <p:tags r:id="rId109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689556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99" name="直接连接符 198"/>
              <p:cNvCxnSpPr/>
              <p:nvPr>
                <p:custDataLst>
                  <p:tags r:id="rId110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直接连接符 199"/>
              <p:cNvCxnSpPr/>
              <p:nvPr>
                <p:custDataLst>
                  <p:tags r:id="rId111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直接连接符 200"/>
              <p:cNvCxnSpPr/>
              <p:nvPr>
                <p:custDataLst>
                  <p:tags r:id="rId112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直接连接符 201"/>
              <p:cNvCxnSpPr/>
              <p:nvPr>
                <p:custDataLst>
                  <p:tags r:id="rId113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直接连接符 202"/>
              <p:cNvCxnSpPr/>
              <p:nvPr>
                <p:custDataLst>
                  <p:tags r:id="rId114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直接连接符 203"/>
              <p:cNvCxnSpPr/>
              <p:nvPr>
                <p:custDataLst>
                  <p:tags r:id="rId115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直接连接符 204"/>
              <p:cNvCxnSpPr/>
              <p:nvPr>
                <p:custDataLst>
                  <p:tags r:id="rId116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3" name="组合 142"/>
            <p:cNvGrpSpPr/>
            <p:nvPr/>
          </p:nvGrpSpPr>
          <p:grpSpPr>
            <a:xfrm>
              <a:off x="5907313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92" name="直接连接符 191"/>
              <p:cNvCxnSpPr/>
              <p:nvPr>
                <p:custDataLst>
                  <p:tags r:id="rId117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接连接符 192"/>
              <p:cNvCxnSpPr/>
              <p:nvPr>
                <p:custDataLst>
                  <p:tags r:id="rId118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接连接符 193"/>
              <p:cNvCxnSpPr/>
              <p:nvPr>
                <p:custDataLst>
                  <p:tags r:id="rId119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接连接符 194"/>
              <p:cNvCxnSpPr/>
              <p:nvPr>
                <p:custDataLst>
                  <p:tags r:id="rId120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/>
              <p:nvPr>
                <p:custDataLst>
                  <p:tags r:id="rId121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接连接符 196"/>
              <p:cNvCxnSpPr/>
              <p:nvPr>
                <p:custDataLst>
                  <p:tags r:id="rId122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直接连接符 197"/>
              <p:cNvCxnSpPr/>
              <p:nvPr>
                <p:custDataLst>
                  <p:tags r:id="rId123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4" name="组合 143"/>
            <p:cNvGrpSpPr/>
            <p:nvPr/>
          </p:nvGrpSpPr>
          <p:grpSpPr>
            <a:xfrm>
              <a:off x="6125070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85" name="直接连接符 184"/>
              <p:cNvCxnSpPr/>
              <p:nvPr>
                <p:custDataLst>
                  <p:tags r:id="rId124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接连接符 185"/>
              <p:cNvCxnSpPr/>
              <p:nvPr>
                <p:custDataLst>
                  <p:tags r:id="rId125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接连接符 186"/>
              <p:cNvCxnSpPr/>
              <p:nvPr>
                <p:custDataLst>
                  <p:tags r:id="rId126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/>
              <p:nvPr>
                <p:custDataLst>
                  <p:tags r:id="rId127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接连接符 188"/>
              <p:cNvCxnSpPr/>
              <p:nvPr>
                <p:custDataLst>
                  <p:tags r:id="rId128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接连接符 189"/>
              <p:cNvCxnSpPr/>
              <p:nvPr>
                <p:custDataLst>
                  <p:tags r:id="rId129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>
                <p:custDataLst>
                  <p:tags r:id="rId130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5" name="组合 144"/>
            <p:cNvGrpSpPr/>
            <p:nvPr/>
          </p:nvGrpSpPr>
          <p:grpSpPr>
            <a:xfrm>
              <a:off x="6342827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78" name="直接连接符 177"/>
              <p:cNvCxnSpPr/>
              <p:nvPr>
                <p:custDataLst>
                  <p:tags r:id="rId131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接连接符 178"/>
              <p:cNvCxnSpPr/>
              <p:nvPr>
                <p:custDataLst>
                  <p:tags r:id="rId132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接连接符 179"/>
              <p:cNvCxnSpPr/>
              <p:nvPr>
                <p:custDataLst>
                  <p:tags r:id="rId133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接连接符 180"/>
              <p:cNvCxnSpPr/>
              <p:nvPr>
                <p:custDataLst>
                  <p:tags r:id="rId134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接连接符 181"/>
              <p:cNvCxnSpPr/>
              <p:nvPr>
                <p:custDataLst>
                  <p:tags r:id="rId135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接连接符 182"/>
              <p:cNvCxnSpPr/>
              <p:nvPr>
                <p:custDataLst>
                  <p:tags r:id="rId136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>
                <p:custDataLst>
                  <p:tags r:id="rId137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6" name="组合 145"/>
            <p:cNvGrpSpPr/>
            <p:nvPr/>
          </p:nvGrpSpPr>
          <p:grpSpPr>
            <a:xfrm>
              <a:off x="6560584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71" name="直接连接符 170"/>
              <p:cNvCxnSpPr/>
              <p:nvPr>
                <p:custDataLst>
                  <p:tags r:id="rId138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直接连接符 171"/>
              <p:cNvCxnSpPr/>
              <p:nvPr>
                <p:custDataLst>
                  <p:tags r:id="rId139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直接连接符 172"/>
              <p:cNvCxnSpPr/>
              <p:nvPr>
                <p:custDataLst>
                  <p:tags r:id="rId140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连接符 173"/>
              <p:cNvCxnSpPr/>
              <p:nvPr>
                <p:custDataLst>
                  <p:tags r:id="rId141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直接连接符 174"/>
              <p:cNvCxnSpPr/>
              <p:nvPr>
                <p:custDataLst>
                  <p:tags r:id="rId142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>
                <p:custDataLst>
                  <p:tags r:id="rId143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直接连接符 176"/>
              <p:cNvCxnSpPr/>
              <p:nvPr>
                <p:custDataLst>
                  <p:tags r:id="rId144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7" name="组合 146"/>
            <p:cNvGrpSpPr/>
            <p:nvPr/>
          </p:nvGrpSpPr>
          <p:grpSpPr>
            <a:xfrm>
              <a:off x="6778341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64" name="直接连接符 163"/>
              <p:cNvCxnSpPr/>
              <p:nvPr>
                <p:custDataLst>
                  <p:tags r:id="rId145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直接连接符 164"/>
              <p:cNvCxnSpPr/>
              <p:nvPr>
                <p:custDataLst>
                  <p:tags r:id="rId146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直接连接符 165"/>
              <p:cNvCxnSpPr/>
              <p:nvPr>
                <p:custDataLst>
                  <p:tags r:id="rId147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直接连接符 166"/>
              <p:cNvCxnSpPr/>
              <p:nvPr>
                <p:custDataLst>
                  <p:tags r:id="rId148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>
                <p:custDataLst>
                  <p:tags r:id="rId149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连接符 168"/>
              <p:cNvCxnSpPr/>
              <p:nvPr>
                <p:custDataLst>
                  <p:tags r:id="rId150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直接连接符 169"/>
              <p:cNvCxnSpPr/>
              <p:nvPr>
                <p:custDataLst>
                  <p:tags r:id="rId151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8" name="组合 147"/>
            <p:cNvGrpSpPr/>
            <p:nvPr/>
          </p:nvGrpSpPr>
          <p:grpSpPr>
            <a:xfrm>
              <a:off x="6996098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57" name="直接连接符 156"/>
              <p:cNvCxnSpPr/>
              <p:nvPr>
                <p:custDataLst>
                  <p:tags r:id="rId152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>
                <p:custDataLst>
                  <p:tags r:id="rId153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/>
              <p:nvPr>
                <p:custDataLst>
                  <p:tags r:id="rId154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直接连接符 159"/>
              <p:cNvCxnSpPr/>
              <p:nvPr>
                <p:custDataLst>
                  <p:tags r:id="rId155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直接连接符 160"/>
              <p:cNvCxnSpPr/>
              <p:nvPr>
                <p:custDataLst>
                  <p:tags r:id="rId156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/>
              <p:nvPr>
                <p:custDataLst>
                  <p:tags r:id="rId157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直接连接符 162"/>
              <p:cNvCxnSpPr/>
              <p:nvPr/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9" name="组合 148"/>
            <p:cNvGrpSpPr/>
            <p:nvPr/>
          </p:nvGrpSpPr>
          <p:grpSpPr>
            <a:xfrm>
              <a:off x="7213859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50" name="直接连接符 149"/>
              <p:cNvCxnSpPr/>
              <p:nvPr/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直接连接符 150"/>
              <p:cNvCxnSpPr/>
              <p:nvPr/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/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/>
              <p:nvPr/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/>
              <p:nvPr/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接连接符 154"/>
              <p:cNvCxnSpPr/>
              <p:nvPr/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直接连接符 155"/>
              <p:cNvCxnSpPr/>
              <p:nvPr/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42" name="组合 241"/>
          <p:cNvGrpSpPr/>
          <p:nvPr>
            <p:custDataLst>
              <p:tags r:id="rId158"/>
            </p:custDataLst>
          </p:nvPr>
        </p:nvGrpSpPr>
        <p:grpSpPr>
          <a:xfrm>
            <a:off x="797560" y="1365250"/>
            <a:ext cx="3883025" cy="941705"/>
            <a:chOff x="877717" y="1439360"/>
            <a:chExt cx="2557110" cy="941291"/>
          </a:xfrm>
        </p:grpSpPr>
        <p:cxnSp>
          <p:nvCxnSpPr>
            <p:cNvPr id="236" name="直接连接符 235"/>
            <p:cNvCxnSpPr/>
            <p:nvPr>
              <p:custDataLst>
                <p:tags r:id="rId159"/>
              </p:custDataLst>
            </p:nvPr>
          </p:nvCxnSpPr>
          <p:spPr>
            <a:xfrm flipV="1">
              <a:off x="877717" y="1602848"/>
              <a:ext cx="0" cy="777803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7" name="矩形 236"/>
            <p:cNvSpPr/>
            <p:nvPr>
              <p:custDataLst>
                <p:tags r:id="rId160"/>
              </p:custDataLst>
            </p:nvPr>
          </p:nvSpPr>
          <p:spPr>
            <a:xfrm>
              <a:off x="974820" y="1439360"/>
              <a:ext cx="2047727" cy="3370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zh-CN" altLang="en-US" sz="1600" b="1">
                  <a:ln w="19050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  <a:sym typeface="+mn-lt"/>
                </a:rPr>
                <a:t>关键技术</a:t>
              </a:r>
              <a:endParaRPr lang="zh-CN" altLang="en-US" sz="1600" b="1">
                <a:ln w="19050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sym typeface="+mn-lt"/>
              </a:endParaRPr>
            </a:p>
          </p:txBody>
        </p:sp>
        <p:sp>
          <p:nvSpPr>
            <p:cNvPr id="238" name="文本框 237"/>
            <p:cNvSpPr txBox="1"/>
            <p:nvPr>
              <p:custDataLst>
                <p:tags r:id="rId161"/>
              </p:custDataLst>
            </p:nvPr>
          </p:nvSpPr>
          <p:spPr>
            <a:xfrm>
              <a:off x="975151" y="1687536"/>
              <a:ext cx="2459676" cy="6448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CN" altLang="en-US" sz="1200">
                  <a:cs typeface="MiSans Light" panose="00000400000000000000" charset="-122"/>
                </a:rPr>
                <a:t>探索前沿</a:t>
              </a:r>
              <a:r>
                <a:rPr lang="en-US" altLang="zh-CN" sz="1200">
                  <a:cs typeface="MiSans Light" panose="00000400000000000000" charset="-122"/>
                </a:rPr>
                <a:t>AI</a:t>
              </a:r>
              <a:r>
                <a:rPr lang="zh-CN" altLang="en-US" sz="1200">
                  <a:cs typeface="MiSans Light" panose="00000400000000000000" charset="-122"/>
                </a:rPr>
                <a:t>技术，形成系统技术体系，</a:t>
              </a:r>
              <a:r>
                <a:rPr lang="zh-CN" altLang="en-US" sz="1200">
                  <a:cs typeface="MiSans Light" panose="00000400000000000000" charset="-122"/>
                  <a:sym typeface="+mn-ea"/>
                </a:rPr>
                <a:t>保持</a:t>
              </a:r>
              <a:r>
                <a:rPr lang="zh-CN" altLang="en-US" sz="1200">
                  <a:cs typeface="MiSans Light" panose="00000400000000000000" charset="-122"/>
                </a:rPr>
                <a:t>关键技术先进性，在关键技术方面，形成类脑核心技术优势</a:t>
              </a:r>
              <a:endParaRPr lang="zh-CN" altLang="en-US" sz="1200">
                <a:cs typeface="MiSans Light" panose="00000400000000000000" charset="-122"/>
              </a:endParaRPr>
            </a:p>
          </p:txBody>
        </p:sp>
      </p:grpSp>
      <p:grpSp>
        <p:nvGrpSpPr>
          <p:cNvPr id="243" name="组合 242"/>
          <p:cNvGrpSpPr/>
          <p:nvPr>
            <p:custDataLst>
              <p:tags r:id="rId162"/>
            </p:custDataLst>
          </p:nvPr>
        </p:nvGrpSpPr>
        <p:grpSpPr>
          <a:xfrm flipV="1">
            <a:off x="3046095" y="2813685"/>
            <a:ext cx="4004946" cy="1225550"/>
            <a:chOff x="877548" y="1201070"/>
            <a:chExt cx="2979610" cy="1225309"/>
          </a:xfrm>
        </p:grpSpPr>
        <p:cxnSp>
          <p:nvCxnSpPr>
            <p:cNvPr id="244" name="直接连接符 243"/>
            <p:cNvCxnSpPr/>
            <p:nvPr>
              <p:custDataLst>
                <p:tags r:id="rId163"/>
              </p:custDataLst>
            </p:nvPr>
          </p:nvCxnSpPr>
          <p:spPr>
            <a:xfrm flipV="1">
              <a:off x="877717" y="1602848"/>
              <a:ext cx="0" cy="777803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5" name="矩形 244"/>
            <p:cNvSpPr/>
            <p:nvPr>
              <p:custDataLst>
                <p:tags r:id="rId164"/>
              </p:custDataLst>
            </p:nvPr>
          </p:nvSpPr>
          <p:spPr>
            <a:xfrm rot="10800000">
              <a:off x="916287" y="2089260"/>
              <a:ext cx="2114120" cy="3371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zh-CN" altLang="en-US" sz="1600" b="1">
                  <a:ln w="19050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  <a:sym typeface="+mn-lt"/>
                </a:rPr>
                <a:t>产品落地</a:t>
              </a:r>
              <a:endParaRPr lang="zh-CN" altLang="en-US" sz="1600" b="1">
                <a:ln w="19050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sym typeface="+mn-lt"/>
              </a:endParaRPr>
            </a:p>
          </p:txBody>
        </p:sp>
        <p:sp>
          <p:nvSpPr>
            <p:cNvPr id="246" name="文本框 245"/>
            <p:cNvSpPr txBox="1"/>
            <p:nvPr>
              <p:custDataLst>
                <p:tags r:id="rId165"/>
              </p:custDataLst>
            </p:nvPr>
          </p:nvSpPr>
          <p:spPr>
            <a:xfrm rot="10800000">
              <a:off x="877548" y="1201070"/>
              <a:ext cx="2979610" cy="96501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CN" altLang="en-US" sz="1200">
                  <a:cs typeface="MiSans Light" panose="00000400000000000000" charset="-122"/>
                </a:rPr>
                <a:t>结合类脑的业务特点，综合能源、经济和资源特点形成一体化调度策略，构建高效、稳定的大模型计算底座，形成产品核心竞争力</a:t>
              </a:r>
              <a:endParaRPr lang="zh-CN" altLang="en-US" sz="1200">
                <a:cs typeface="MiSans Light" panose="00000400000000000000" charset="-122"/>
              </a:endParaRPr>
            </a:p>
          </p:txBody>
        </p:sp>
      </p:grpSp>
      <p:grpSp>
        <p:nvGrpSpPr>
          <p:cNvPr id="247" name="组合 246"/>
          <p:cNvGrpSpPr/>
          <p:nvPr>
            <p:custDataLst>
              <p:tags r:id="rId166"/>
            </p:custDataLst>
          </p:nvPr>
        </p:nvGrpSpPr>
        <p:grpSpPr>
          <a:xfrm>
            <a:off x="4838700" y="1320800"/>
            <a:ext cx="4147820" cy="1160145"/>
            <a:chOff x="877717" y="1439360"/>
            <a:chExt cx="2352255" cy="1207837"/>
          </a:xfrm>
        </p:grpSpPr>
        <p:cxnSp>
          <p:nvCxnSpPr>
            <p:cNvPr id="248" name="直接连接符 247"/>
            <p:cNvCxnSpPr/>
            <p:nvPr>
              <p:custDataLst>
                <p:tags r:id="rId167"/>
              </p:custDataLst>
            </p:nvPr>
          </p:nvCxnSpPr>
          <p:spPr>
            <a:xfrm flipV="1">
              <a:off x="877717" y="1602848"/>
              <a:ext cx="0" cy="777803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9" name="矩形 248"/>
            <p:cNvSpPr/>
            <p:nvPr>
              <p:custDataLst>
                <p:tags r:id="rId168"/>
              </p:custDataLst>
            </p:nvPr>
          </p:nvSpPr>
          <p:spPr>
            <a:xfrm>
              <a:off x="974820" y="1439360"/>
              <a:ext cx="2047727" cy="35104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zh-CN" altLang="en-US" sz="1600" b="1">
                  <a:ln w="19050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  <a:sym typeface="+mn-lt"/>
                </a:rPr>
                <a:t>组织建设</a:t>
              </a:r>
              <a:endParaRPr lang="zh-CN" altLang="en-US" sz="1600" b="1">
                <a:ln w="19050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sym typeface="+mn-lt"/>
              </a:endParaRPr>
            </a:p>
          </p:txBody>
        </p:sp>
        <p:sp>
          <p:nvSpPr>
            <p:cNvPr id="250" name="文本框 249"/>
            <p:cNvSpPr txBox="1"/>
            <p:nvPr>
              <p:custDataLst>
                <p:tags r:id="rId169"/>
              </p:custDataLst>
            </p:nvPr>
          </p:nvSpPr>
          <p:spPr>
            <a:xfrm>
              <a:off x="974587" y="1687274"/>
              <a:ext cx="2255385" cy="9599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 marL="171450" indent="-171450">
                <a:lnSpc>
                  <a:spcPct val="150000"/>
                </a:lnSpc>
                <a:buFont typeface="Wingdings" panose="05000000000000000000" charset="0"/>
                <a:buChar char="Ø"/>
              </a:pPr>
              <a:r>
                <a:rPr lang="zh-CN" altLang="en-US" sz="1200">
                  <a:cs typeface="MiSans Light" panose="00000400000000000000" charset="-122"/>
                </a:rPr>
                <a:t>自组织团队建设，团队流程和开发协助能力显著提升</a:t>
              </a:r>
              <a:endParaRPr lang="zh-CN" altLang="en-US" sz="1200">
                <a:cs typeface="MiSans Light" panose="00000400000000000000" charset="-122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charset="0"/>
                <a:buChar char="Ø"/>
              </a:pPr>
              <a:r>
                <a:rPr lang="zh-CN" altLang="en-US" sz="1200">
                  <a:cs typeface="MiSans Light" panose="00000400000000000000" charset="-122"/>
                </a:rPr>
                <a:t>开发效率显著提升（</a:t>
              </a:r>
              <a:r>
                <a:rPr lang="en-US" altLang="zh-CN" sz="1200">
                  <a:cs typeface="MiSans Light" panose="00000400000000000000" charset="-122"/>
                </a:rPr>
                <a:t>50+</a:t>
              </a:r>
              <a:r>
                <a:rPr lang="zh-CN" altLang="en-US" sz="1200">
                  <a:cs typeface="MiSans Light" panose="00000400000000000000" charset="-122"/>
                </a:rPr>
                <a:t>），借助大模型、自动化工具，开发效率提升</a:t>
              </a:r>
              <a:r>
                <a:rPr lang="en-US" altLang="zh-CN" sz="1200">
                  <a:cs typeface="MiSans Light" panose="00000400000000000000" charset="-122"/>
                </a:rPr>
                <a:t>50%</a:t>
              </a:r>
              <a:r>
                <a:rPr lang="zh-CN" altLang="en-US" sz="1200">
                  <a:cs typeface="MiSans Light" panose="00000400000000000000" charset="-122"/>
                </a:rPr>
                <a:t>以上</a:t>
              </a:r>
              <a:endParaRPr lang="zh-CN" altLang="en-US" sz="1200">
                <a:cs typeface="MiSans Light" panose="00000400000000000000" charset="-122"/>
              </a:endParaRPr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366795" y="4894343"/>
            <a:ext cx="180810" cy="180810"/>
            <a:chOff x="5650473" y="2172135"/>
            <a:chExt cx="299719" cy="299719"/>
          </a:xfrm>
        </p:grpSpPr>
        <p:sp>
          <p:nvSpPr>
            <p:cNvPr id="261" name="椭圆 260"/>
            <p:cNvSpPr/>
            <p:nvPr/>
          </p:nvSpPr>
          <p:spPr>
            <a:xfrm>
              <a:off x="5650473" y="2172135"/>
              <a:ext cx="299719" cy="299719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2" name="组合 261"/>
            <p:cNvGrpSpPr/>
            <p:nvPr/>
          </p:nvGrpSpPr>
          <p:grpSpPr>
            <a:xfrm>
              <a:off x="5713827" y="2265113"/>
              <a:ext cx="173010" cy="113763"/>
              <a:chOff x="5710402" y="2264198"/>
              <a:chExt cx="173010" cy="113763"/>
            </a:xfrm>
          </p:grpSpPr>
          <p:cxnSp>
            <p:nvCxnSpPr>
              <p:cNvPr id="263" name="直接箭头连接符 262"/>
              <p:cNvCxnSpPr>
                <a:endCxn id="264" idx="1"/>
              </p:cNvCxnSpPr>
              <p:nvPr/>
            </p:nvCxnSpPr>
            <p:spPr>
              <a:xfrm>
                <a:off x="5710402" y="2324299"/>
                <a:ext cx="173010" cy="0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4" name="任意多边形: 形状 263"/>
              <p:cNvSpPr/>
              <p:nvPr/>
            </p:nvSpPr>
            <p:spPr>
              <a:xfrm>
                <a:off x="5821164" y="2264198"/>
                <a:ext cx="62248" cy="113763"/>
              </a:xfrm>
              <a:custGeom>
                <a:avLst/>
                <a:gdLst>
                  <a:gd name="connsiteX0" fmla="*/ 0 w 60101"/>
                  <a:gd name="connsiteY0" fmla="*/ 0 h 113763"/>
                  <a:gd name="connsiteX1" fmla="*/ 60101 w 60101"/>
                  <a:gd name="connsiteY1" fmla="*/ 60101 h 113763"/>
                  <a:gd name="connsiteX2" fmla="*/ 6439 w 60101"/>
                  <a:gd name="connsiteY2" fmla="*/ 113763 h 113763"/>
                  <a:gd name="connsiteX0-1" fmla="*/ 2147 w 62248"/>
                  <a:gd name="connsiteY0-2" fmla="*/ 0 h 113763"/>
                  <a:gd name="connsiteX1-3" fmla="*/ 62248 w 62248"/>
                  <a:gd name="connsiteY1-4" fmla="*/ 60101 h 113763"/>
                  <a:gd name="connsiteX2-5" fmla="*/ 0 w 62248"/>
                  <a:gd name="connsiteY2-6" fmla="*/ 113763 h 11376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62248" h="113763">
                    <a:moveTo>
                      <a:pt x="2147" y="0"/>
                    </a:moveTo>
                    <a:lnTo>
                      <a:pt x="62248" y="60101"/>
                    </a:lnTo>
                    <a:cubicBezTo>
                      <a:pt x="44361" y="77988"/>
                      <a:pt x="17887" y="95876"/>
                      <a:pt x="0" y="113763"/>
                    </a:cubicBez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2" name="矩形 31"/>
          <p:cNvSpPr/>
          <p:nvPr/>
        </p:nvSpPr>
        <p:spPr>
          <a:xfrm>
            <a:off x="294923" y="858967"/>
            <a:ext cx="3517549" cy="398780"/>
          </a:xfrm>
          <a:prstGeom prst="rect">
            <a:avLst/>
          </a:prstGeom>
        </p:spPr>
        <p:txBody>
          <a:bodyPr wrap="square">
            <a:spAutoFit/>
          </a:bodyPr>
          <a:p>
            <a:pPr defTabSz="914400"/>
            <a:r>
              <a:rPr lang="zh-CN" altLang="en-US" sz="2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长期</a:t>
            </a:r>
            <a:r>
              <a:rPr lang="zh-CN" altLang="en-US" sz="2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愿景</a:t>
            </a:r>
            <a:endParaRPr lang="zh-CN" altLang="en-US" sz="20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053670" y="4869332"/>
            <a:ext cx="2817223" cy="2298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8FFFFF"/>
                    </a:gs>
                    <a:gs pos="100000">
                      <a:srgbClr val="FF1FAA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900">
                <a:solidFill>
                  <a:schemeClr val="bg1"/>
                </a:solidFill>
                <a:latin typeface="+mj-lt"/>
              </a:rPr>
              <a:t>合肥中科类脑智能技术</a:t>
            </a:r>
            <a:r>
              <a:rPr lang="zh-CN" altLang="en-US" sz="900">
                <a:solidFill>
                  <a:schemeClr val="bg1"/>
                </a:solidFill>
                <a:latin typeface="+mj-lt"/>
              </a:rPr>
              <a:t>有限公司</a:t>
            </a:r>
            <a:endParaRPr lang="zh-CN" altLang="en-US" sz="9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67360" y="4140835"/>
            <a:ext cx="8402320" cy="4813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构建一支高效、协同、专注的技术团队，形成系统的技术体系，保证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AI</a:t>
            </a: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产品关键技术竞争力</a:t>
            </a:r>
            <a:endParaRPr lang="zh-CN" altLang="en-US" sz="1200" b="1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6200000">
            <a:off x="4413248" y="412747"/>
            <a:ext cx="317500" cy="91440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948280" y="213380"/>
            <a:ext cx="2498304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未来</a:t>
            </a:r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规划</a:t>
            </a:r>
            <a:endParaRPr lang="zh-CN" altLang="en-US" sz="24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9497" y="151825"/>
            <a:ext cx="789533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3200">
                <a:solidFill>
                  <a:schemeClr val="accent1">
                    <a:lumMod val="75000"/>
                  </a:schemeClr>
                </a:solidFill>
              </a:rPr>
              <a:t>05.</a:t>
            </a:r>
            <a:endParaRPr lang="en-US" altLang="zh-CN" sz="320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578662" y="402548"/>
            <a:ext cx="197038" cy="83328"/>
            <a:chOff x="3649014" y="515114"/>
            <a:chExt cx="266163" cy="901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4" name="组合 233"/>
          <p:cNvGrpSpPr/>
          <p:nvPr>
            <p:custDataLst>
              <p:tags r:id="rId1"/>
            </p:custDataLst>
          </p:nvPr>
        </p:nvGrpSpPr>
        <p:grpSpPr>
          <a:xfrm>
            <a:off x="362306" y="2450306"/>
            <a:ext cx="8416925" cy="197069"/>
            <a:chOff x="2222758" y="2983467"/>
            <a:chExt cx="5185209" cy="152890"/>
          </a:xfrm>
        </p:grpSpPr>
        <p:grpSp>
          <p:nvGrpSpPr>
            <p:cNvPr id="45" name="组合 44"/>
            <p:cNvGrpSpPr/>
            <p:nvPr/>
          </p:nvGrpSpPr>
          <p:grpSpPr>
            <a:xfrm>
              <a:off x="2222758" y="2983467"/>
              <a:ext cx="194108" cy="152890"/>
              <a:chOff x="2222758" y="2984296"/>
              <a:chExt cx="194108" cy="152890"/>
            </a:xfrm>
          </p:grpSpPr>
          <p:cxnSp>
            <p:nvCxnSpPr>
              <p:cNvPr id="23" name="直接连接符 22"/>
              <p:cNvCxnSpPr/>
              <p:nvPr>
                <p:custDataLst>
                  <p:tags r:id="rId2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/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/>
              <p:nvPr/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/>
              <p:cNvCxnSpPr/>
              <p:nvPr>
                <p:custDataLst>
                  <p:tags r:id="rId3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/>
              <p:nvPr>
                <p:custDataLst>
                  <p:tags r:id="rId4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/>
              <p:nvPr>
                <p:custDataLst>
                  <p:tags r:id="rId5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组合 45"/>
            <p:cNvGrpSpPr/>
            <p:nvPr/>
          </p:nvGrpSpPr>
          <p:grpSpPr>
            <a:xfrm>
              <a:off x="2440515" y="2983467"/>
              <a:ext cx="194108" cy="152890"/>
              <a:chOff x="2222758" y="2984296"/>
              <a:chExt cx="194108" cy="152890"/>
            </a:xfrm>
          </p:grpSpPr>
          <p:cxnSp>
            <p:nvCxnSpPr>
              <p:cNvPr id="47" name="直接连接符 46"/>
              <p:cNvCxnSpPr/>
              <p:nvPr>
                <p:custDataLst>
                  <p:tags r:id="rId6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/>
              <p:cNvCxnSpPr/>
              <p:nvPr>
                <p:custDataLst>
                  <p:tags r:id="rId7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/>
              <p:cNvCxnSpPr/>
              <p:nvPr>
                <p:custDataLst>
                  <p:tags r:id="rId8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/>
              <p:nvPr>
                <p:custDataLst>
                  <p:tags r:id="rId9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/>
              <p:cNvCxnSpPr/>
              <p:nvPr>
                <p:custDataLst>
                  <p:tags r:id="rId10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/>
              <p:nvPr>
                <p:custDataLst>
                  <p:tags r:id="rId11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/>
              <p:nvPr>
                <p:custDataLst>
                  <p:tags r:id="rId12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组合 53"/>
            <p:cNvGrpSpPr/>
            <p:nvPr/>
          </p:nvGrpSpPr>
          <p:grpSpPr>
            <a:xfrm>
              <a:off x="2658272" y="2983467"/>
              <a:ext cx="194108" cy="152890"/>
              <a:chOff x="2222758" y="2984296"/>
              <a:chExt cx="194108" cy="152890"/>
            </a:xfrm>
          </p:grpSpPr>
          <p:cxnSp>
            <p:nvCxnSpPr>
              <p:cNvPr id="55" name="直接连接符 54"/>
              <p:cNvCxnSpPr/>
              <p:nvPr>
                <p:custDataLst>
                  <p:tags r:id="rId13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连接符 55"/>
              <p:cNvCxnSpPr/>
              <p:nvPr>
                <p:custDataLst>
                  <p:tags r:id="rId14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接连接符 56"/>
              <p:cNvCxnSpPr/>
              <p:nvPr>
                <p:custDataLst>
                  <p:tags r:id="rId15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/>
              <p:cNvCxnSpPr/>
              <p:nvPr>
                <p:custDataLst>
                  <p:tags r:id="rId16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/>
              <p:nvPr>
                <p:custDataLst>
                  <p:tags r:id="rId17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/>
              <p:nvPr>
                <p:custDataLst>
                  <p:tags r:id="rId18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/>
              <p:nvPr>
                <p:custDataLst>
                  <p:tags r:id="rId19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组合 61"/>
            <p:cNvGrpSpPr/>
            <p:nvPr/>
          </p:nvGrpSpPr>
          <p:grpSpPr>
            <a:xfrm>
              <a:off x="2876029" y="2983467"/>
              <a:ext cx="194108" cy="152890"/>
              <a:chOff x="2222758" y="2984296"/>
              <a:chExt cx="194108" cy="152890"/>
            </a:xfrm>
          </p:grpSpPr>
          <p:cxnSp>
            <p:nvCxnSpPr>
              <p:cNvPr id="63" name="直接连接符 62"/>
              <p:cNvCxnSpPr/>
              <p:nvPr>
                <p:custDataLst>
                  <p:tags r:id="rId20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/>
              <p:cNvCxnSpPr/>
              <p:nvPr>
                <p:custDataLst>
                  <p:tags r:id="rId21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接连接符 64"/>
              <p:cNvCxnSpPr/>
              <p:nvPr>
                <p:custDataLst>
                  <p:tags r:id="rId22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接连接符 65"/>
              <p:cNvCxnSpPr/>
              <p:nvPr>
                <p:custDataLst>
                  <p:tags r:id="rId23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>
                <p:custDataLst>
                  <p:tags r:id="rId24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>
                <p:custDataLst>
                  <p:tags r:id="rId25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/>
              <p:cNvCxnSpPr/>
              <p:nvPr>
                <p:custDataLst>
                  <p:tags r:id="rId26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0" name="组合 69"/>
            <p:cNvGrpSpPr/>
            <p:nvPr/>
          </p:nvGrpSpPr>
          <p:grpSpPr>
            <a:xfrm>
              <a:off x="3093786" y="2983467"/>
              <a:ext cx="194108" cy="152890"/>
              <a:chOff x="2222758" y="2984296"/>
              <a:chExt cx="194108" cy="152890"/>
            </a:xfrm>
          </p:grpSpPr>
          <p:cxnSp>
            <p:nvCxnSpPr>
              <p:cNvPr id="71" name="直接连接符 70"/>
              <p:cNvCxnSpPr/>
              <p:nvPr>
                <p:custDataLst>
                  <p:tags r:id="rId27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直接连接符 71"/>
              <p:cNvCxnSpPr/>
              <p:nvPr>
                <p:custDataLst>
                  <p:tags r:id="rId28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>
                <p:custDataLst>
                  <p:tags r:id="rId29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接连接符 73"/>
              <p:cNvCxnSpPr/>
              <p:nvPr>
                <p:custDataLst>
                  <p:tags r:id="rId30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连接符 74"/>
              <p:cNvCxnSpPr/>
              <p:nvPr>
                <p:custDataLst>
                  <p:tags r:id="rId31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接连接符 75"/>
              <p:cNvCxnSpPr/>
              <p:nvPr>
                <p:custDataLst>
                  <p:tags r:id="rId32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/>
              <p:cNvCxnSpPr/>
              <p:nvPr>
                <p:custDataLst>
                  <p:tags r:id="rId33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/>
            <p:cNvGrpSpPr/>
            <p:nvPr/>
          </p:nvGrpSpPr>
          <p:grpSpPr>
            <a:xfrm>
              <a:off x="3311543" y="2983467"/>
              <a:ext cx="194108" cy="152890"/>
              <a:chOff x="2222758" y="2984296"/>
              <a:chExt cx="194108" cy="152890"/>
            </a:xfrm>
          </p:grpSpPr>
          <p:cxnSp>
            <p:nvCxnSpPr>
              <p:cNvPr id="79" name="直接连接符 78"/>
              <p:cNvCxnSpPr/>
              <p:nvPr>
                <p:custDataLst>
                  <p:tags r:id="rId34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接连接符 79"/>
              <p:cNvCxnSpPr/>
              <p:nvPr>
                <p:custDataLst>
                  <p:tags r:id="rId35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/>
              <p:cNvCxnSpPr/>
              <p:nvPr>
                <p:custDataLst>
                  <p:tags r:id="rId36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接连接符 81"/>
              <p:cNvCxnSpPr/>
              <p:nvPr>
                <p:custDataLst>
                  <p:tags r:id="rId37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/>
              <p:cNvCxnSpPr/>
              <p:nvPr>
                <p:custDataLst>
                  <p:tags r:id="rId38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接连接符 83"/>
              <p:cNvCxnSpPr/>
              <p:nvPr>
                <p:custDataLst>
                  <p:tags r:id="rId39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/>
              <p:nvPr>
                <p:custDataLst>
                  <p:tags r:id="rId40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8" name="组合 87"/>
            <p:cNvGrpSpPr/>
            <p:nvPr/>
          </p:nvGrpSpPr>
          <p:grpSpPr>
            <a:xfrm>
              <a:off x="3529300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29" name="直接连接符 128"/>
              <p:cNvCxnSpPr/>
              <p:nvPr>
                <p:custDataLst>
                  <p:tags r:id="rId41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直接连接符 129"/>
              <p:cNvCxnSpPr/>
              <p:nvPr>
                <p:custDataLst>
                  <p:tags r:id="rId42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接连接符 130"/>
              <p:cNvCxnSpPr/>
              <p:nvPr>
                <p:custDataLst>
                  <p:tags r:id="rId43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/>
              <p:nvPr>
                <p:custDataLst>
                  <p:tags r:id="rId44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直接连接符 132"/>
              <p:cNvCxnSpPr/>
              <p:nvPr>
                <p:custDataLst>
                  <p:tags r:id="rId45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接连接符 133"/>
              <p:cNvCxnSpPr/>
              <p:nvPr>
                <p:custDataLst>
                  <p:tags r:id="rId46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/>
              <p:nvPr>
                <p:custDataLst>
                  <p:tags r:id="rId47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9" name="组合 88"/>
            <p:cNvGrpSpPr/>
            <p:nvPr/>
          </p:nvGrpSpPr>
          <p:grpSpPr>
            <a:xfrm>
              <a:off x="3747057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22" name="直接连接符 121"/>
              <p:cNvCxnSpPr/>
              <p:nvPr>
                <p:custDataLst>
                  <p:tags r:id="rId48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/>
              <p:nvPr>
                <p:custDataLst>
                  <p:tags r:id="rId49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直接连接符 123"/>
              <p:cNvCxnSpPr/>
              <p:nvPr>
                <p:custDataLst>
                  <p:tags r:id="rId50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接连接符 124"/>
              <p:cNvCxnSpPr/>
              <p:nvPr>
                <p:custDataLst>
                  <p:tags r:id="rId51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/>
              <p:cNvCxnSpPr/>
              <p:nvPr>
                <p:custDataLst>
                  <p:tags r:id="rId52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直接连接符 126"/>
              <p:cNvCxnSpPr/>
              <p:nvPr>
                <p:custDataLst>
                  <p:tags r:id="rId53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接连接符 127"/>
              <p:cNvCxnSpPr/>
              <p:nvPr>
                <p:custDataLst>
                  <p:tags r:id="rId54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0" name="组合 89"/>
            <p:cNvGrpSpPr/>
            <p:nvPr/>
          </p:nvGrpSpPr>
          <p:grpSpPr>
            <a:xfrm>
              <a:off x="3964814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15" name="直接连接符 114"/>
              <p:cNvCxnSpPr/>
              <p:nvPr>
                <p:custDataLst>
                  <p:tags r:id="rId55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直接连接符 115"/>
              <p:cNvCxnSpPr/>
              <p:nvPr>
                <p:custDataLst>
                  <p:tags r:id="rId56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直接连接符 116"/>
              <p:cNvCxnSpPr/>
              <p:nvPr>
                <p:custDataLst>
                  <p:tags r:id="rId57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直接连接符 117"/>
              <p:cNvCxnSpPr/>
              <p:nvPr>
                <p:custDataLst>
                  <p:tags r:id="rId58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接连接符 118"/>
              <p:cNvCxnSpPr/>
              <p:nvPr>
                <p:custDataLst>
                  <p:tags r:id="rId59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直接连接符 119"/>
              <p:cNvCxnSpPr/>
              <p:nvPr>
                <p:custDataLst>
                  <p:tags r:id="rId60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直接连接符 120"/>
              <p:cNvCxnSpPr/>
              <p:nvPr>
                <p:custDataLst>
                  <p:tags r:id="rId61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1" name="组合 90"/>
            <p:cNvGrpSpPr/>
            <p:nvPr/>
          </p:nvGrpSpPr>
          <p:grpSpPr>
            <a:xfrm>
              <a:off x="4182571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08" name="直接连接符 107"/>
              <p:cNvCxnSpPr/>
              <p:nvPr>
                <p:custDataLst>
                  <p:tags r:id="rId62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直接连接符 108"/>
              <p:cNvCxnSpPr/>
              <p:nvPr>
                <p:custDataLst>
                  <p:tags r:id="rId63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直接连接符 109"/>
              <p:cNvCxnSpPr/>
              <p:nvPr>
                <p:custDataLst>
                  <p:tags r:id="rId64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直接连接符 110"/>
              <p:cNvCxnSpPr/>
              <p:nvPr>
                <p:custDataLst>
                  <p:tags r:id="rId65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/>
              <p:nvPr>
                <p:custDataLst>
                  <p:tags r:id="rId66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接连接符 112"/>
              <p:cNvCxnSpPr/>
              <p:nvPr>
                <p:custDataLst>
                  <p:tags r:id="rId67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直接连接符 113"/>
              <p:cNvCxnSpPr/>
              <p:nvPr>
                <p:custDataLst>
                  <p:tags r:id="rId68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2" name="组合 91"/>
            <p:cNvGrpSpPr/>
            <p:nvPr/>
          </p:nvGrpSpPr>
          <p:grpSpPr>
            <a:xfrm>
              <a:off x="4400328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01" name="直接连接符 100"/>
              <p:cNvCxnSpPr/>
              <p:nvPr>
                <p:custDataLst>
                  <p:tags r:id="rId69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接连接符 101"/>
              <p:cNvCxnSpPr/>
              <p:nvPr>
                <p:custDataLst>
                  <p:tags r:id="rId70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/>
              <p:cNvCxnSpPr/>
              <p:nvPr>
                <p:custDataLst>
                  <p:tags r:id="rId71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/>
              <p:nvPr>
                <p:custDataLst>
                  <p:tags r:id="rId72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接连接符 104"/>
              <p:cNvCxnSpPr/>
              <p:nvPr>
                <p:custDataLst>
                  <p:tags r:id="rId73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直接连接符 105"/>
              <p:cNvCxnSpPr/>
              <p:nvPr>
                <p:custDataLst>
                  <p:tags r:id="rId74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/>
              <p:nvPr>
                <p:custDataLst>
                  <p:tags r:id="rId75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3" name="组合 92"/>
            <p:cNvGrpSpPr/>
            <p:nvPr/>
          </p:nvGrpSpPr>
          <p:grpSpPr>
            <a:xfrm>
              <a:off x="4618089" y="2983467"/>
              <a:ext cx="194108" cy="152890"/>
              <a:chOff x="2222758" y="2984296"/>
              <a:chExt cx="194108" cy="152890"/>
            </a:xfrm>
          </p:grpSpPr>
          <p:cxnSp>
            <p:nvCxnSpPr>
              <p:cNvPr id="94" name="直接连接符 93"/>
              <p:cNvCxnSpPr/>
              <p:nvPr>
                <p:custDataLst>
                  <p:tags r:id="rId76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94"/>
              <p:cNvCxnSpPr/>
              <p:nvPr>
                <p:custDataLst>
                  <p:tags r:id="rId77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/>
              <p:nvPr>
                <p:custDataLst>
                  <p:tags r:id="rId78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接连接符 96"/>
              <p:cNvCxnSpPr/>
              <p:nvPr>
                <p:custDataLst>
                  <p:tags r:id="rId79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>
                <p:custDataLst>
                  <p:tags r:id="rId80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/>
              <p:nvPr>
                <p:custDataLst>
                  <p:tags r:id="rId81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直接连接符 99"/>
              <p:cNvCxnSpPr/>
              <p:nvPr>
                <p:custDataLst>
                  <p:tags r:id="rId82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组合 137"/>
            <p:cNvGrpSpPr/>
            <p:nvPr/>
          </p:nvGrpSpPr>
          <p:grpSpPr>
            <a:xfrm>
              <a:off x="4850879" y="2983467"/>
              <a:ext cx="161757" cy="152890"/>
              <a:chOff x="2255109" y="2984296"/>
              <a:chExt cx="161757" cy="152890"/>
            </a:xfrm>
          </p:grpSpPr>
          <p:cxnSp>
            <p:nvCxnSpPr>
              <p:cNvPr id="227" name="直接连接符 226"/>
              <p:cNvCxnSpPr/>
              <p:nvPr>
                <p:custDataLst>
                  <p:tags r:id="rId83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直接连接符 227"/>
              <p:cNvCxnSpPr/>
              <p:nvPr>
                <p:custDataLst>
                  <p:tags r:id="rId84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直接连接符 228"/>
              <p:cNvCxnSpPr/>
              <p:nvPr>
                <p:custDataLst>
                  <p:tags r:id="rId85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直接连接符 230"/>
              <p:cNvCxnSpPr/>
              <p:nvPr>
                <p:custDataLst>
                  <p:tags r:id="rId86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直接连接符 231"/>
              <p:cNvCxnSpPr/>
              <p:nvPr>
                <p:custDataLst>
                  <p:tags r:id="rId87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直接连接符 232"/>
              <p:cNvCxnSpPr/>
              <p:nvPr>
                <p:custDataLst>
                  <p:tags r:id="rId88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组合 138"/>
            <p:cNvGrpSpPr/>
            <p:nvPr/>
          </p:nvGrpSpPr>
          <p:grpSpPr>
            <a:xfrm>
              <a:off x="5036285" y="2983467"/>
              <a:ext cx="194108" cy="152890"/>
              <a:chOff x="2222758" y="2984296"/>
              <a:chExt cx="194108" cy="152890"/>
            </a:xfrm>
          </p:grpSpPr>
          <p:cxnSp>
            <p:nvCxnSpPr>
              <p:cNvPr id="220" name="直接连接符 219"/>
              <p:cNvCxnSpPr/>
              <p:nvPr>
                <p:custDataLst>
                  <p:tags r:id="rId89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直接连接符 220"/>
              <p:cNvCxnSpPr/>
              <p:nvPr>
                <p:custDataLst>
                  <p:tags r:id="rId90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直接连接符 221"/>
              <p:cNvCxnSpPr/>
              <p:nvPr>
                <p:custDataLst>
                  <p:tags r:id="rId91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直接连接符 222"/>
              <p:cNvCxnSpPr/>
              <p:nvPr>
                <p:custDataLst>
                  <p:tags r:id="rId92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直接连接符 223"/>
              <p:cNvCxnSpPr/>
              <p:nvPr>
                <p:custDataLst>
                  <p:tags r:id="rId93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直接连接符 224"/>
              <p:cNvCxnSpPr/>
              <p:nvPr>
                <p:custDataLst>
                  <p:tags r:id="rId94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直接连接符 225"/>
              <p:cNvCxnSpPr/>
              <p:nvPr>
                <p:custDataLst>
                  <p:tags r:id="rId95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组合 139"/>
            <p:cNvGrpSpPr/>
            <p:nvPr/>
          </p:nvGrpSpPr>
          <p:grpSpPr>
            <a:xfrm>
              <a:off x="5254042" y="2983467"/>
              <a:ext cx="194108" cy="152890"/>
              <a:chOff x="2222758" y="2984296"/>
              <a:chExt cx="194108" cy="152890"/>
            </a:xfrm>
          </p:grpSpPr>
          <p:cxnSp>
            <p:nvCxnSpPr>
              <p:cNvPr id="213" name="直接连接符 212"/>
              <p:cNvCxnSpPr/>
              <p:nvPr>
                <p:custDataLst>
                  <p:tags r:id="rId96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直接连接符 213"/>
              <p:cNvCxnSpPr/>
              <p:nvPr>
                <p:custDataLst>
                  <p:tags r:id="rId97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直接连接符 214"/>
              <p:cNvCxnSpPr/>
              <p:nvPr>
                <p:custDataLst>
                  <p:tags r:id="rId98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直接连接符 215"/>
              <p:cNvCxnSpPr/>
              <p:nvPr>
                <p:custDataLst>
                  <p:tags r:id="rId99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直接连接符 216"/>
              <p:cNvCxnSpPr/>
              <p:nvPr>
                <p:custDataLst>
                  <p:tags r:id="rId100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直接连接符 217"/>
              <p:cNvCxnSpPr/>
              <p:nvPr>
                <p:custDataLst>
                  <p:tags r:id="rId101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直接连接符 218"/>
              <p:cNvCxnSpPr/>
              <p:nvPr>
                <p:custDataLst>
                  <p:tags r:id="rId102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组合 140"/>
            <p:cNvGrpSpPr/>
            <p:nvPr/>
          </p:nvGrpSpPr>
          <p:grpSpPr>
            <a:xfrm>
              <a:off x="5471799" y="2983467"/>
              <a:ext cx="194108" cy="152890"/>
              <a:chOff x="2222758" y="2984296"/>
              <a:chExt cx="194108" cy="152890"/>
            </a:xfrm>
          </p:grpSpPr>
          <p:cxnSp>
            <p:nvCxnSpPr>
              <p:cNvPr id="206" name="直接连接符 205"/>
              <p:cNvCxnSpPr/>
              <p:nvPr>
                <p:custDataLst>
                  <p:tags r:id="rId103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直接连接符 206"/>
              <p:cNvCxnSpPr/>
              <p:nvPr>
                <p:custDataLst>
                  <p:tags r:id="rId104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直接连接符 207"/>
              <p:cNvCxnSpPr/>
              <p:nvPr>
                <p:custDataLst>
                  <p:tags r:id="rId105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直接连接符 208"/>
              <p:cNvCxnSpPr/>
              <p:nvPr>
                <p:custDataLst>
                  <p:tags r:id="rId106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直接连接符 209"/>
              <p:cNvCxnSpPr/>
              <p:nvPr>
                <p:custDataLst>
                  <p:tags r:id="rId107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直接连接符 210"/>
              <p:cNvCxnSpPr/>
              <p:nvPr>
                <p:custDataLst>
                  <p:tags r:id="rId108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直接连接符 211"/>
              <p:cNvCxnSpPr/>
              <p:nvPr>
                <p:custDataLst>
                  <p:tags r:id="rId109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2" name="组合 141"/>
            <p:cNvGrpSpPr/>
            <p:nvPr/>
          </p:nvGrpSpPr>
          <p:grpSpPr>
            <a:xfrm>
              <a:off x="5689556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99" name="直接连接符 198"/>
              <p:cNvCxnSpPr/>
              <p:nvPr>
                <p:custDataLst>
                  <p:tags r:id="rId110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直接连接符 199"/>
              <p:cNvCxnSpPr/>
              <p:nvPr>
                <p:custDataLst>
                  <p:tags r:id="rId111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直接连接符 200"/>
              <p:cNvCxnSpPr/>
              <p:nvPr>
                <p:custDataLst>
                  <p:tags r:id="rId112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直接连接符 201"/>
              <p:cNvCxnSpPr/>
              <p:nvPr>
                <p:custDataLst>
                  <p:tags r:id="rId113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直接连接符 202"/>
              <p:cNvCxnSpPr/>
              <p:nvPr>
                <p:custDataLst>
                  <p:tags r:id="rId114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直接连接符 203"/>
              <p:cNvCxnSpPr/>
              <p:nvPr>
                <p:custDataLst>
                  <p:tags r:id="rId115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直接连接符 204"/>
              <p:cNvCxnSpPr/>
              <p:nvPr>
                <p:custDataLst>
                  <p:tags r:id="rId116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3" name="组合 142"/>
            <p:cNvGrpSpPr/>
            <p:nvPr/>
          </p:nvGrpSpPr>
          <p:grpSpPr>
            <a:xfrm>
              <a:off x="5907313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92" name="直接连接符 191"/>
              <p:cNvCxnSpPr/>
              <p:nvPr>
                <p:custDataLst>
                  <p:tags r:id="rId117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接连接符 192"/>
              <p:cNvCxnSpPr/>
              <p:nvPr>
                <p:custDataLst>
                  <p:tags r:id="rId118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接连接符 193"/>
              <p:cNvCxnSpPr/>
              <p:nvPr>
                <p:custDataLst>
                  <p:tags r:id="rId119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接连接符 194"/>
              <p:cNvCxnSpPr/>
              <p:nvPr>
                <p:custDataLst>
                  <p:tags r:id="rId120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/>
              <p:nvPr>
                <p:custDataLst>
                  <p:tags r:id="rId121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接连接符 196"/>
              <p:cNvCxnSpPr/>
              <p:nvPr>
                <p:custDataLst>
                  <p:tags r:id="rId122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直接连接符 197"/>
              <p:cNvCxnSpPr/>
              <p:nvPr>
                <p:custDataLst>
                  <p:tags r:id="rId123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4" name="组合 143"/>
            <p:cNvGrpSpPr/>
            <p:nvPr/>
          </p:nvGrpSpPr>
          <p:grpSpPr>
            <a:xfrm>
              <a:off x="6125070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85" name="直接连接符 184"/>
              <p:cNvCxnSpPr/>
              <p:nvPr>
                <p:custDataLst>
                  <p:tags r:id="rId124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接连接符 185"/>
              <p:cNvCxnSpPr/>
              <p:nvPr>
                <p:custDataLst>
                  <p:tags r:id="rId125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接连接符 186"/>
              <p:cNvCxnSpPr/>
              <p:nvPr>
                <p:custDataLst>
                  <p:tags r:id="rId126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 187"/>
              <p:cNvCxnSpPr/>
              <p:nvPr>
                <p:custDataLst>
                  <p:tags r:id="rId127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接连接符 188"/>
              <p:cNvCxnSpPr/>
              <p:nvPr>
                <p:custDataLst>
                  <p:tags r:id="rId128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接连接符 189"/>
              <p:cNvCxnSpPr/>
              <p:nvPr>
                <p:custDataLst>
                  <p:tags r:id="rId129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接连接符 190"/>
              <p:cNvCxnSpPr/>
              <p:nvPr>
                <p:custDataLst>
                  <p:tags r:id="rId130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5" name="组合 144"/>
            <p:cNvGrpSpPr/>
            <p:nvPr/>
          </p:nvGrpSpPr>
          <p:grpSpPr>
            <a:xfrm>
              <a:off x="6342827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78" name="直接连接符 177"/>
              <p:cNvCxnSpPr/>
              <p:nvPr>
                <p:custDataLst>
                  <p:tags r:id="rId131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接连接符 178"/>
              <p:cNvCxnSpPr/>
              <p:nvPr>
                <p:custDataLst>
                  <p:tags r:id="rId132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接连接符 179"/>
              <p:cNvCxnSpPr/>
              <p:nvPr>
                <p:custDataLst>
                  <p:tags r:id="rId133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接连接符 180"/>
              <p:cNvCxnSpPr/>
              <p:nvPr>
                <p:custDataLst>
                  <p:tags r:id="rId134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接连接符 181"/>
              <p:cNvCxnSpPr/>
              <p:nvPr>
                <p:custDataLst>
                  <p:tags r:id="rId135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接连接符 182"/>
              <p:cNvCxnSpPr/>
              <p:nvPr>
                <p:custDataLst>
                  <p:tags r:id="rId136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>
                <p:custDataLst>
                  <p:tags r:id="rId137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6" name="组合 145"/>
            <p:cNvGrpSpPr/>
            <p:nvPr/>
          </p:nvGrpSpPr>
          <p:grpSpPr>
            <a:xfrm>
              <a:off x="6560584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71" name="直接连接符 170"/>
              <p:cNvCxnSpPr/>
              <p:nvPr>
                <p:custDataLst>
                  <p:tags r:id="rId138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直接连接符 171"/>
              <p:cNvCxnSpPr/>
              <p:nvPr>
                <p:custDataLst>
                  <p:tags r:id="rId139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直接连接符 172"/>
              <p:cNvCxnSpPr/>
              <p:nvPr>
                <p:custDataLst>
                  <p:tags r:id="rId140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连接符 173"/>
              <p:cNvCxnSpPr/>
              <p:nvPr>
                <p:custDataLst>
                  <p:tags r:id="rId141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直接连接符 174"/>
              <p:cNvCxnSpPr/>
              <p:nvPr>
                <p:custDataLst>
                  <p:tags r:id="rId142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直接连接符 175"/>
              <p:cNvCxnSpPr/>
              <p:nvPr>
                <p:custDataLst>
                  <p:tags r:id="rId143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直接连接符 176"/>
              <p:cNvCxnSpPr/>
              <p:nvPr>
                <p:custDataLst>
                  <p:tags r:id="rId144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7" name="组合 146"/>
            <p:cNvGrpSpPr/>
            <p:nvPr/>
          </p:nvGrpSpPr>
          <p:grpSpPr>
            <a:xfrm>
              <a:off x="6778341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64" name="直接连接符 163"/>
              <p:cNvCxnSpPr/>
              <p:nvPr>
                <p:custDataLst>
                  <p:tags r:id="rId145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直接连接符 164"/>
              <p:cNvCxnSpPr/>
              <p:nvPr>
                <p:custDataLst>
                  <p:tags r:id="rId146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直接连接符 165"/>
              <p:cNvCxnSpPr/>
              <p:nvPr>
                <p:custDataLst>
                  <p:tags r:id="rId147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直接连接符 166"/>
              <p:cNvCxnSpPr/>
              <p:nvPr>
                <p:custDataLst>
                  <p:tags r:id="rId148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直接连接符 167"/>
              <p:cNvCxnSpPr/>
              <p:nvPr>
                <p:custDataLst>
                  <p:tags r:id="rId149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连接符 168"/>
              <p:cNvCxnSpPr/>
              <p:nvPr>
                <p:custDataLst>
                  <p:tags r:id="rId150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直接连接符 169"/>
              <p:cNvCxnSpPr/>
              <p:nvPr>
                <p:custDataLst>
                  <p:tags r:id="rId151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8" name="组合 147"/>
            <p:cNvGrpSpPr/>
            <p:nvPr/>
          </p:nvGrpSpPr>
          <p:grpSpPr>
            <a:xfrm>
              <a:off x="6996098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57" name="直接连接符 156"/>
              <p:cNvCxnSpPr/>
              <p:nvPr>
                <p:custDataLst>
                  <p:tags r:id="rId152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接连接符 157"/>
              <p:cNvCxnSpPr/>
              <p:nvPr>
                <p:custDataLst>
                  <p:tags r:id="rId153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直接连接符 158"/>
              <p:cNvCxnSpPr/>
              <p:nvPr>
                <p:custDataLst>
                  <p:tags r:id="rId154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直接连接符 159"/>
              <p:cNvCxnSpPr/>
              <p:nvPr>
                <p:custDataLst>
                  <p:tags r:id="rId155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直接连接符 160"/>
              <p:cNvCxnSpPr/>
              <p:nvPr>
                <p:custDataLst>
                  <p:tags r:id="rId156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直接连接符 161"/>
              <p:cNvCxnSpPr/>
              <p:nvPr>
                <p:custDataLst>
                  <p:tags r:id="rId157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直接连接符 162"/>
              <p:cNvCxnSpPr/>
              <p:nvPr>
                <p:custDataLst>
                  <p:tags r:id="rId158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9" name="组合 148"/>
            <p:cNvGrpSpPr/>
            <p:nvPr/>
          </p:nvGrpSpPr>
          <p:grpSpPr>
            <a:xfrm>
              <a:off x="7213859" y="2983467"/>
              <a:ext cx="194108" cy="152890"/>
              <a:chOff x="2222758" y="2984296"/>
              <a:chExt cx="194108" cy="152890"/>
            </a:xfrm>
          </p:grpSpPr>
          <p:cxnSp>
            <p:nvCxnSpPr>
              <p:cNvPr id="150" name="直接连接符 149"/>
              <p:cNvCxnSpPr/>
              <p:nvPr>
                <p:custDataLst>
                  <p:tags r:id="rId159"/>
                </p:custDataLst>
              </p:nvPr>
            </p:nvCxnSpPr>
            <p:spPr>
              <a:xfrm>
                <a:off x="2319811" y="2984296"/>
                <a:ext cx="0" cy="15289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直接连接符 150"/>
              <p:cNvCxnSpPr/>
              <p:nvPr>
                <p:custDataLst>
                  <p:tags r:id="rId160"/>
                </p:custDataLst>
              </p:nvPr>
            </p:nvCxnSpPr>
            <p:spPr>
              <a:xfrm>
                <a:off x="2287460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接连接符 151"/>
              <p:cNvCxnSpPr/>
              <p:nvPr>
                <p:custDataLst>
                  <p:tags r:id="rId161"/>
                </p:custDataLst>
              </p:nvPr>
            </p:nvCxnSpPr>
            <p:spPr>
              <a:xfrm>
                <a:off x="2255109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直接连接符 152"/>
              <p:cNvCxnSpPr/>
              <p:nvPr>
                <p:custDataLst>
                  <p:tags r:id="rId162"/>
                </p:custDataLst>
              </p:nvPr>
            </p:nvCxnSpPr>
            <p:spPr>
              <a:xfrm>
                <a:off x="2222758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连接符 153"/>
              <p:cNvCxnSpPr/>
              <p:nvPr>
                <p:custDataLst>
                  <p:tags r:id="rId163"/>
                </p:custDataLst>
              </p:nvPr>
            </p:nvCxnSpPr>
            <p:spPr>
              <a:xfrm rot="10800000">
                <a:off x="2352162" y="3009839"/>
                <a:ext cx="0" cy="101804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接连接符 154"/>
              <p:cNvCxnSpPr/>
              <p:nvPr>
                <p:custDataLst>
                  <p:tags r:id="rId164"/>
                </p:custDataLst>
              </p:nvPr>
            </p:nvCxnSpPr>
            <p:spPr>
              <a:xfrm rot="10800000">
                <a:off x="2384513" y="3028061"/>
                <a:ext cx="0" cy="6536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直接连接符 155"/>
              <p:cNvCxnSpPr/>
              <p:nvPr>
                <p:custDataLst>
                  <p:tags r:id="rId165"/>
                </p:custDataLst>
              </p:nvPr>
            </p:nvCxnSpPr>
            <p:spPr>
              <a:xfrm rot="10800000">
                <a:off x="2416866" y="3041916"/>
                <a:ext cx="0" cy="37650"/>
              </a:xfrm>
              <a:prstGeom prst="line">
                <a:avLst/>
              </a:prstGeom>
              <a:ln w="12700"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42" name="组合 241"/>
          <p:cNvGrpSpPr/>
          <p:nvPr>
            <p:custDataLst>
              <p:tags r:id="rId166"/>
            </p:custDataLst>
          </p:nvPr>
        </p:nvGrpSpPr>
        <p:grpSpPr>
          <a:xfrm>
            <a:off x="797560" y="1365250"/>
            <a:ext cx="3883025" cy="1447165"/>
            <a:chOff x="877717" y="1439360"/>
            <a:chExt cx="2557110" cy="1446529"/>
          </a:xfrm>
        </p:grpSpPr>
        <p:cxnSp>
          <p:nvCxnSpPr>
            <p:cNvPr id="236" name="直接连接符 235"/>
            <p:cNvCxnSpPr/>
            <p:nvPr>
              <p:custDataLst>
                <p:tags r:id="rId167"/>
              </p:custDataLst>
            </p:nvPr>
          </p:nvCxnSpPr>
          <p:spPr>
            <a:xfrm flipV="1">
              <a:off x="877717" y="1602848"/>
              <a:ext cx="0" cy="777803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7" name="矩形 236"/>
            <p:cNvSpPr/>
            <p:nvPr>
              <p:custDataLst>
                <p:tags r:id="rId168"/>
              </p:custDataLst>
            </p:nvPr>
          </p:nvSpPr>
          <p:spPr>
            <a:xfrm>
              <a:off x="974820" y="1439360"/>
              <a:ext cx="2047727" cy="3370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zh-CN" altLang="en-US" sz="1600" b="1">
                  <a:ln w="19050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  <a:sym typeface="+mn-lt"/>
                </a:rPr>
                <a:t>产品交付</a:t>
              </a:r>
              <a:endParaRPr lang="zh-CN" altLang="en-US" sz="1600" b="1">
                <a:ln w="19050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sym typeface="+mn-lt"/>
              </a:endParaRPr>
            </a:p>
          </p:txBody>
        </p:sp>
        <p:sp>
          <p:nvSpPr>
            <p:cNvPr id="238" name="文本框 237"/>
            <p:cNvSpPr txBox="1"/>
            <p:nvPr>
              <p:custDataLst>
                <p:tags r:id="rId169"/>
              </p:custDataLst>
            </p:nvPr>
          </p:nvSpPr>
          <p:spPr>
            <a:xfrm>
              <a:off x="975151" y="1687536"/>
              <a:ext cx="2459676" cy="11983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 marL="171450" indent="-171450">
                <a:lnSpc>
                  <a:spcPct val="150000"/>
                </a:lnSpc>
                <a:buFont typeface="Wingdings" panose="05000000000000000000" charset="0"/>
                <a:buChar char="Ø"/>
              </a:pPr>
              <a:r>
                <a:rPr lang="zh-CN" altLang="en-US" sz="1200">
                  <a:cs typeface="MiSans Light" panose="00000400000000000000" charset="-122"/>
                  <a:sym typeface="+mn-ea"/>
                </a:rPr>
                <a:t>配合研发优化现有产品组件构建和流水线配置，进一步提升开发和测试效率</a:t>
              </a:r>
              <a:endParaRPr lang="zh-CN" altLang="en-US" sz="1200">
                <a:cs typeface="MiSans Light" panose="00000400000000000000" charset="-122"/>
                <a:sym typeface="+mn-ea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charset="0"/>
                <a:buChar char="Ø"/>
              </a:pPr>
              <a:r>
                <a:rPr lang="zh-CN" altLang="en-US" sz="1200">
                  <a:cs typeface="MiSans Light" panose="00000400000000000000" charset="-122"/>
                  <a:sym typeface="+mn-ea"/>
                </a:rPr>
                <a:t>规范开发、测试、预发和生产环境使用权限，保障环境稳定性和可用性</a:t>
              </a:r>
              <a:endParaRPr lang="zh-CN" altLang="en-US" sz="1200">
                <a:cs typeface="MiSans Light" panose="00000400000000000000" charset="-122"/>
              </a:endParaRPr>
            </a:p>
          </p:txBody>
        </p:sp>
      </p:grpSp>
      <p:grpSp>
        <p:nvGrpSpPr>
          <p:cNvPr id="243" name="组合 242"/>
          <p:cNvGrpSpPr/>
          <p:nvPr>
            <p:custDataLst>
              <p:tags r:id="rId170"/>
            </p:custDataLst>
          </p:nvPr>
        </p:nvGrpSpPr>
        <p:grpSpPr>
          <a:xfrm flipV="1">
            <a:off x="3046095" y="2680335"/>
            <a:ext cx="4004946" cy="1225550"/>
            <a:chOff x="877548" y="1201070"/>
            <a:chExt cx="2979610" cy="1225309"/>
          </a:xfrm>
        </p:grpSpPr>
        <p:cxnSp>
          <p:nvCxnSpPr>
            <p:cNvPr id="244" name="直接连接符 243"/>
            <p:cNvCxnSpPr/>
            <p:nvPr>
              <p:custDataLst>
                <p:tags r:id="rId171"/>
              </p:custDataLst>
            </p:nvPr>
          </p:nvCxnSpPr>
          <p:spPr>
            <a:xfrm flipV="1">
              <a:off x="877717" y="1602848"/>
              <a:ext cx="0" cy="777803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5" name="矩形 244"/>
            <p:cNvSpPr/>
            <p:nvPr>
              <p:custDataLst>
                <p:tags r:id="rId172"/>
              </p:custDataLst>
            </p:nvPr>
          </p:nvSpPr>
          <p:spPr>
            <a:xfrm rot="10800000">
              <a:off x="916287" y="2089260"/>
              <a:ext cx="2114120" cy="3371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zh-CN" altLang="en-US" sz="1600" b="1">
                  <a:ln w="19050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  <a:sym typeface="+mn-lt"/>
                </a:rPr>
                <a:t>硬件环境</a:t>
              </a:r>
              <a:endParaRPr lang="zh-CN" altLang="en-US" sz="1600" b="1">
                <a:ln w="19050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sym typeface="+mn-lt"/>
              </a:endParaRPr>
            </a:p>
          </p:txBody>
        </p:sp>
        <p:sp>
          <p:nvSpPr>
            <p:cNvPr id="246" name="文本框 245"/>
            <p:cNvSpPr txBox="1"/>
            <p:nvPr>
              <p:custDataLst>
                <p:tags r:id="rId173"/>
              </p:custDataLst>
            </p:nvPr>
          </p:nvSpPr>
          <p:spPr>
            <a:xfrm rot="10800000">
              <a:off x="877548" y="1201070"/>
              <a:ext cx="2979610" cy="96501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 marL="171450" indent="-171450">
                <a:lnSpc>
                  <a:spcPct val="150000"/>
                </a:lnSpc>
                <a:buFont typeface="Wingdings" panose="05000000000000000000" charset="0"/>
                <a:buChar char="Ø"/>
              </a:pPr>
              <a:r>
                <a:rPr lang="zh-CN" altLang="en-US" sz="1200">
                  <a:cs typeface="MiSans Light" panose="00000400000000000000" charset="-122"/>
                  <a:sym typeface="+mn-ea"/>
                </a:rPr>
                <a:t>规范硬件资产出入机房信息记录和定期资产盘点，保障硬件信息有迹可循</a:t>
              </a:r>
              <a:endParaRPr lang="zh-CN" altLang="en-US" sz="1200">
                <a:cs typeface="MiSans Light" panose="00000400000000000000" charset="-122"/>
                <a:sym typeface="+mn-ea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charset="0"/>
                <a:buChar char="Ø"/>
              </a:pPr>
              <a:r>
                <a:rPr lang="zh-CN" altLang="en-US" sz="1200">
                  <a:cs typeface="MiSans Light" panose="00000400000000000000" charset="-122"/>
                  <a:sym typeface="+mn-ea"/>
                </a:rPr>
                <a:t>对现有机房存在性能瓶颈的技术难点进行评估和解决，减少成本提升产出</a:t>
              </a:r>
              <a:endParaRPr lang="zh-CN" altLang="en-US" sz="1200">
                <a:cs typeface="MiSans Light" panose="00000400000000000000" charset="-122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charset="0"/>
                <a:buChar char="Ø"/>
              </a:pPr>
              <a:endParaRPr lang="zh-CN" altLang="en-US" sz="1200">
                <a:cs typeface="MiSans Light" panose="00000400000000000000" charset="-122"/>
              </a:endParaRPr>
            </a:p>
          </p:txBody>
        </p:sp>
      </p:grpSp>
      <p:grpSp>
        <p:nvGrpSpPr>
          <p:cNvPr id="247" name="组合 246"/>
          <p:cNvGrpSpPr/>
          <p:nvPr>
            <p:custDataLst>
              <p:tags r:id="rId174"/>
            </p:custDataLst>
          </p:nvPr>
        </p:nvGrpSpPr>
        <p:grpSpPr>
          <a:xfrm>
            <a:off x="4838700" y="1320800"/>
            <a:ext cx="4147820" cy="1437005"/>
            <a:chOff x="877717" y="1439360"/>
            <a:chExt cx="2352255" cy="1496078"/>
          </a:xfrm>
        </p:grpSpPr>
        <p:cxnSp>
          <p:nvCxnSpPr>
            <p:cNvPr id="248" name="直接连接符 247"/>
            <p:cNvCxnSpPr/>
            <p:nvPr>
              <p:custDataLst>
                <p:tags r:id="rId175"/>
              </p:custDataLst>
            </p:nvPr>
          </p:nvCxnSpPr>
          <p:spPr>
            <a:xfrm flipV="1">
              <a:off x="877717" y="1602848"/>
              <a:ext cx="0" cy="777803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9" name="矩形 248"/>
            <p:cNvSpPr/>
            <p:nvPr>
              <p:custDataLst>
                <p:tags r:id="rId176"/>
              </p:custDataLst>
            </p:nvPr>
          </p:nvSpPr>
          <p:spPr>
            <a:xfrm>
              <a:off x="974820" y="1439360"/>
              <a:ext cx="2047727" cy="35104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zh-CN" altLang="en-US" sz="1600" b="1">
                  <a:ln w="19050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  <a:sym typeface="+mn-lt"/>
                </a:rPr>
                <a:t>项目建设</a:t>
              </a:r>
              <a:endParaRPr lang="zh-CN" altLang="en-US" sz="1600" b="1">
                <a:ln w="19050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sym typeface="+mn-lt"/>
              </a:endParaRPr>
            </a:p>
          </p:txBody>
        </p:sp>
        <p:sp>
          <p:nvSpPr>
            <p:cNvPr id="250" name="文本框 249"/>
            <p:cNvSpPr txBox="1"/>
            <p:nvPr>
              <p:custDataLst>
                <p:tags r:id="rId177"/>
              </p:custDataLst>
            </p:nvPr>
          </p:nvSpPr>
          <p:spPr>
            <a:xfrm>
              <a:off x="974587" y="1687274"/>
              <a:ext cx="2255385" cy="1248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 marL="171450" indent="-171450">
                <a:lnSpc>
                  <a:spcPct val="150000"/>
                </a:lnSpc>
                <a:buFont typeface="Wingdings" panose="05000000000000000000" charset="0"/>
                <a:buChar char="Ø"/>
              </a:pPr>
              <a:r>
                <a:rPr lang="zh-CN" altLang="en-US" sz="1200">
                  <a:cs typeface="MiSans Light" panose="00000400000000000000" charset="-122"/>
                  <a:sym typeface="+mn-ea"/>
                </a:rPr>
                <a:t>提高项目交付效率，保障项目规划范流程落地在项目实施过程，项目对接和实施统一标准和严格时间周期</a:t>
              </a:r>
              <a:endParaRPr lang="zh-CN" altLang="en-US" sz="1200">
                <a:cs typeface="MiSans Light" panose="00000400000000000000" charset="-122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charset="0"/>
                <a:buChar char="Ø"/>
              </a:pPr>
              <a:r>
                <a:rPr lang="zh-CN" altLang="en-US" sz="1200">
                  <a:cs typeface="MiSans Light" panose="00000400000000000000" charset="-122"/>
                  <a:sym typeface="+mn-ea"/>
                </a:rPr>
                <a:t>建立项目相关知识库、维护实施过程中的信息库，定期对项目相关人员进行培训</a:t>
              </a:r>
              <a:endParaRPr lang="zh-CN" altLang="en-US" sz="1200">
                <a:cs typeface="MiSans Light" panose="00000400000000000000" charset="-122"/>
              </a:endParaRPr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366795" y="4894343"/>
            <a:ext cx="180810" cy="180810"/>
            <a:chOff x="5650473" y="2172135"/>
            <a:chExt cx="299719" cy="299719"/>
          </a:xfrm>
        </p:grpSpPr>
        <p:sp>
          <p:nvSpPr>
            <p:cNvPr id="261" name="椭圆 260"/>
            <p:cNvSpPr/>
            <p:nvPr/>
          </p:nvSpPr>
          <p:spPr>
            <a:xfrm>
              <a:off x="5650473" y="2172135"/>
              <a:ext cx="299719" cy="299719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2" name="组合 261"/>
            <p:cNvGrpSpPr/>
            <p:nvPr/>
          </p:nvGrpSpPr>
          <p:grpSpPr>
            <a:xfrm>
              <a:off x="5713827" y="2265113"/>
              <a:ext cx="173010" cy="113763"/>
              <a:chOff x="5710402" y="2264198"/>
              <a:chExt cx="173010" cy="113763"/>
            </a:xfrm>
          </p:grpSpPr>
          <p:cxnSp>
            <p:nvCxnSpPr>
              <p:cNvPr id="263" name="直接箭头连接符 262"/>
              <p:cNvCxnSpPr>
                <a:endCxn id="264" idx="1"/>
              </p:cNvCxnSpPr>
              <p:nvPr/>
            </p:nvCxnSpPr>
            <p:spPr>
              <a:xfrm>
                <a:off x="5710402" y="2324299"/>
                <a:ext cx="173010" cy="0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4" name="任意多边形: 形状 263"/>
              <p:cNvSpPr/>
              <p:nvPr/>
            </p:nvSpPr>
            <p:spPr>
              <a:xfrm>
                <a:off x="5821164" y="2264198"/>
                <a:ext cx="62248" cy="113763"/>
              </a:xfrm>
              <a:custGeom>
                <a:avLst/>
                <a:gdLst>
                  <a:gd name="connsiteX0" fmla="*/ 0 w 60101"/>
                  <a:gd name="connsiteY0" fmla="*/ 0 h 113763"/>
                  <a:gd name="connsiteX1" fmla="*/ 60101 w 60101"/>
                  <a:gd name="connsiteY1" fmla="*/ 60101 h 113763"/>
                  <a:gd name="connsiteX2" fmla="*/ 6439 w 60101"/>
                  <a:gd name="connsiteY2" fmla="*/ 113763 h 113763"/>
                  <a:gd name="connsiteX0-1" fmla="*/ 2147 w 62248"/>
                  <a:gd name="connsiteY0-2" fmla="*/ 0 h 113763"/>
                  <a:gd name="connsiteX1-3" fmla="*/ 62248 w 62248"/>
                  <a:gd name="connsiteY1-4" fmla="*/ 60101 h 113763"/>
                  <a:gd name="connsiteX2-5" fmla="*/ 0 w 62248"/>
                  <a:gd name="connsiteY2-6" fmla="*/ 113763 h 11376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62248" h="113763">
                    <a:moveTo>
                      <a:pt x="2147" y="0"/>
                    </a:moveTo>
                    <a:lnTo>
                      <a:pt x="62248" y="60101"/>
                    </a:lnTo>
                    <a:cubicBezTo>
                      <a:pt x="44361" y="77988"/>
                      <a:pt x="17887" y="95876"/>
                      <a:pt x="0" y="113763"/>
                    </a:cubicBez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2" name="矩形 31"/>
          <p:cNvSpPr/>
          <p:nvPr/>
        </p:nvSpPr>
        <p:spPr>
          <a:xfrm>
            <a:off x="294923" y="858967"/>
            <a:ext cx="3517549" cy="398780"/>
          </a:xfrm>
          <a:prstGeom prst="rect">
            <a:avLst/>
          </a:prstGeom>
        </p:spPr>
        <p:txBody>
          <a:bodyPr wrap="square">
            <a:spAutoFit/>
          </a:bodyPr>
          <a:p>
            <a:pPr defTabSz="914400"/>
            <a:r>
              <a:rPr lang="zh-CN" altLang="en-US" sz="2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运维长期</a:t>
            </a:r>
            <a:r>
              <a:rPr lang="zh-CN" altLang="en-US" sz="2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愿景</a:t>
            </a:r>
            <a:endParaRPr lang="zh-CN" altLang="en-US" sz="20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053670" y="4869332"/>
            <a:ext cx="2817223" cy="2298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8FFFFF"/>
                    </a:gs>
                    <a:gs pos="100000">
                      <a:srgbClr val="FF1FAA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900">
                <a:solidFill>
                  <a:schemeClr val="bg1"/>
                </a:solidFill>
                <a:latin typeface="+mj-lt"/>
              </a:rPr>
              <a:t>合肥中科类脑智能技术</a:t>
            </a:r>
            <a:r>
              <a:rPr lang="zh-CN" altLang="en-US" sz="900">
                <a:solidFill>
                  <a:schemeClr val="bg1"/>
                </a:solidFill>
                <a:latin typeface="+mj-lt"/>
              </a:rPr>
              <a:t>有限公司</a:t>
            </a:r>
            <a:endParaRPr lang="zh-CN" altLang="en-US" sz="9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67360" y="4140835"/>
            <a:ext cx="8402320" cy="4813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构建一支高效、协同、专注的技术团队，形成系统的技术体系，保证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AI</a:t>
            </a: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产品关键技术竞争力</a:t>
            </a:r>
            <a:endParaRPr lang="zh-CN" altLang="en-US" sz="1200" b="1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6200000">
            <a:off x="4413248" y="412747"/>
            <a:ext cx="317500" cy="91440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948280" y="213380"/>
            <a:ext cx="2498304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未来</a:t>
            </a:r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规划</a:t>
            </a:r>
            <a:endParaRPr lang="zh-CN" altLang="en-US" sz="24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9497" y="151825"/>
            <a:ext cx="789533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3200">
                <a:solidFill>
                  <a:schemeClr val="accent1">
                    <a:lumMod val="75000"/>
                  </a:schemeClr>
                </a:solidFill>
              </a:rPr>
              <a:t>05</a:t>
            </a:r>
            <a:r>
              <a:rPr lang="en-US" altLang="zh-CN" sz="3200">
                <a:solidFill>
                  <a:schemeClr val="accent1"/>
                </a:solidFill>
              </a:rPr>
              <a:t>.</a:t>
            </a:r>
            <a:endParaRPr lang="zh-CN" altLang="en-US" sz="3200">
              <a:solidFill>
                <a:schemeClr val="accent1"/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578662" y="402548"/>
            <a:ext cx="197038" cy="83328"/>
            <a:chOff x="3649014" y="515114"/>
            <a:chExt cx="266163" cy="901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: 圆角 7" descr="e7d195523061f1c09e9d68d7cf438b91ef959ecb14fc25d26BBA7F7DBC18E55DFF4014AF651F0BF2569D4B6C1DA7F1A4683A481403BD872FC687266AD13265C1DE7C373772FD8728ABDD69ADD03BFF5BE2862BC891DBB79EA343047B31334D20AFB5918CC0CBDBDC406049EDD098D5017DE58ADE463A22E007906113B5C383EC36FBD30C9EE764B90F387D140C274F8A"/>
          <p:cNvSpPr/>
          <p:nvPr>
            <p:custDataLst>
              <p:tags r:id="rId1"/>
            </p:custDataLst>
          </p:nvPr>
        </p:nvSpPr>
        <p:spPr>
          <a:xfrm>
            <a:off x="358775" y="2776855"/>
            <a:ext cx="2116455" cy="165163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accent1"/>
            </a:solidFill>
          </a:ln>
          <a:effectLst>
            <a:outerShdw blurRad="76200" dist="38100" dir="2700000" algn="tl" rotWithShape="0">
              <a:schemeClr val="accent1">
                <a:lumMod val="75000"/>
                <a:alpha val="1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20" name="矩形: 圆角 19" descr="e7d195523061f1c09e9d68d7cf438b91ef959ecb14fc25d26BBA7F7DBC18E55DFF4014AF651F0BF2569D4B6C1DA7F1A4683A481403BD872FC687266AD13265C1DE7C373772FD8728ABDD69ADD03BFF5BE2862BC891DBB79EA343047B31334D20AFB5918CC0CBDBDC406049EDD098D5017DE58ADE463A22E007906113B5C383EC36FBD30C9EE764B90F387D140C274F8A"/>
          <p:cNvSpPr/>
          <p:nvPr>
            <p:custDataLst>
              <p:tags r:id="rId2"/>
            </p:custDataLst>
          </p:nvPr>
        </p:nvSpPr>
        <p:spPr>
          <a:xfrm>
            <a:off x="2580005" y="2776855"/>
            <a:ext cx="2121535" cy="165163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accent1"/>
            </a:solidFill>
          </a:ln>
          <a:effectLst>
            <a:outerShdw blurRad="76200" dist="38100" dir="2700000" algn="tl" rotWithShape="0">
              <a:schemeClr val="accent1">
                <a:lumMod val="75000"/>
                <a:alpha val="1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26" name="箭头: 右 25" descr="e7d195523061f1c09e9d68d7cf438b91ef959ecb14fc25d26BBA7F7DBC18E55DFF4014AF651F0BF2569D4B6C1DA7F1A4683A481403BD872FC687266AD13265C1DE7C373772FD8728ABDD69ADD03BFF5BE2862BC891DBB79EA343047B31334D20AFB5918CC0CBDBDC406049EDD098D5017DE58ADE463A22E007906113B5C383EC36FBD30C9EE764B90F387D140C274F8A"/>
          <p:cNvSpPr/>
          <p:nvPr>
            <p:custDataLst>
              <p:tags r:id="rId3"/>
            </p:custDataLst>
          </p:nvPr>
        </p:nvSpPr>
        <p:spPr>
          <a:xfrm rot="16200000">
            <a:off x="1858010" y="2958756"/>
            <a:ext cx="509810" cy="269090"/>
          </a:xfrm>
          <a:prstGeom prst="rightArrow">
            <a:avLst>
              <a:gd name="adj1" fmla="val 50000"/>
              <a:gd name="adj2" fmla="val 82144"/>
            </a:avLst>
          </a:prstGeom>
          <a:gradFill flip="none" rotWithShape="1">
            <a:gsLst>
              <a:gs pos="900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2700000" algn="tl" rotWithShape="0">
              <a:schemeClr val="accent1">
                <a:lumMod val="75000"/>
                <a:alpha val="1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>
            <p:custDataLst>
              <p:tags r:id="rId4"/>
            </p:custDataLst>
          </p:nvPr>
        </p:nvSpPr>
        <p:spPr>
          <a:xfrm>
            <a:off x="496570" y="2867495"/>
            <a:ext cx="2047727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1400" b="1">
                <a:ln w="19050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sym typeface="+mn-lt"/>
              </a:rPr>
              <a:t>业务目标</a:t>
            </a:r>
            <a:endParaRPr lang="zh-CN" altLang="en-US" sz="1400" b="1">
              <a:ln w="19050">
                <a:noFill/>
              </a:ln>
              <a:solidFill>
                <a:schemeClr val="accent1">
                  <a:lumMod val="7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29" name="文本框 28"/>
          <p:cNvSpPr txBox="1"/>
          <p:nvPr>
            <p:custDataLst>
              <p:tags r:id="rId5"/>
            </p:custDataLst>
          </p:nvPr>
        </p:nvSpPr>
        <p:spPr>
          <a:xfrm>
            <a:off x="367665" y="3221355"/>
            <a:ext cx="2176145" cy="10477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>
                <a:cs typeface="MiSans Light" panose="00000400000000000000" charset="-122"/>
              </a:rPr>
              <a:t>大模型训练与推理效率持续提升（</a:t>
            </a:r>
            <a:r>
              <a:rPr lang="en-US" altLang="zh-CN" sz="1200">
                <a:cs typeface="MiSans Light" panose="00000400000000000000" charset="-122"/>
              </a:rPr>
              <a:t> 20</a:t>
            </a:r>
            <a:r>
              <a:rPr lang="en-US" altLang="zh-CN" sz="1200">
                <a:cs typeface="MiSans Light" panose="00000400000000000000" charset="-122"/>
                <a:sym typeface="+mn-ea"/>
              </a:rPr>
              <a:t>%</a:t>
            </a:r>
            <a:r>
              <a:rPr lang="zh-CN" altLang="en-US" sz="1200">
                <a:cs typeface="MiSans Light" panose="00000400000000000000" charset="-122"/>
                <a:sym typeface="+mn-ea"/>
              </a:rPr>
              <a:t>以上</a:t>
            </a:r>
            <a:r>
              <a:rPr lang="en-US" altLang="zh-CN" sz="1200">
                <a:cs typeface="MiSans Light" panose="00000400000000000000" charset="-122"/>
              </a:rPr>
              <a:t> </a:t>
            </a:r>
            <a:r>
              <a:rPr lang="zh-CN" altLang="en-US" sz="1200">
                <a:cs typeface="MiSans Light" panose="00000400000000000000" charset="-122"/>
              </a:rPr>
              <a:t>）</a:t>
            </a:r>
            <a:endParaRPr lang="zh-CN" altLang="en-US" sz="1200">
              <a:cs typeface="MiSans Light" panose="00000400000000000000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>
                <a:cs typeface="MiSans Light" panose="00000400000000000000" charset="-122"/>
              </a:rPr>
              <a:t>大模型训练稳定性显著提升（成功率在</a:t>
            </a:r>
            <a:r>
              <a:rPr lang="en-US" altLang="zh-CN" sz="1200">
                <a:cs typeface="MiSans Light" panose="00000400000000000000" charset="-122"/>
              </a:rPr>
              <a:t>90%</a:t>
            </a:r>
            <a:r>
              <a:rPr lang="zh-CN" altLang="en-US" sz="1200">
                <a:cs typeface="MiSans Light" panose="00000400000000000000" charset="-122"/>
              </a:rPr>
              <a:t>以上）</a:t>
            </a:r>
            <a:endParaRPr lang="zh-CN" altLang="en-US" sz="1200">
              <a:cs typeface="MiSans Light" panose="00000400000000000000" charset="-122"/>
            </a:endParaRPr>
          </a:p>
        </p:txBody>
      </p:sp>
      <p:sp>
        <p:nvSpPr>
          <p:cNvPr id="30" name="矩形 29"/>
          <p:cNvSpPr/>
          <p:nvPr>
            <p:custDataLst>
              <p:tags r:id="rId6"/>
            </p:custDataLst>
          </p:nvPr>
        </p:nvSpPr>
        <p:spPr>
          <a:xfrm>
            <a:off x="2842227" y="2838728"/>
            <a:ext cx="2047727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1400" b="1">
                <a:ln w="19050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sym typeface="+mn-lt"/>
              </a:rPr>
              <a:t>组织目标</a:t>
            </a:r>
            <a:endParaRPr lang="zh-CN" altLang="en-US" sz="1400" b="1">
              <a:ln w="19050">
                <a:noFill/>
              </a:ln>
              <a:solidFill>
                <a:schemeClr val="accent1">
                  <a:lumMod val="7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31" name="文本框 30"/>
          <p:cNvSpPr txBox="1"/>
          <p:nvPr>
            <p:custDataLst>
              <p:tags r:id="rId7"/>
            </p:custDataLst>
          </p:nvPr>
        </p:nvSpPr>
        <p:spPr>
          <a:xfrm>
            <a:off x="2580005" y="3221355"/>
            <a:ext cx="2120900" cy="10909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>
                <a:cs typeface="MiSans Light" panose="00000400000000000000" charset="-122"/>
              </a:rPr>
              <a:t>具备独立的架构和技术攻关的人员超过</a:t>
            </a:r>
            <a:r>
              <a:rPr lang="en-US" altLang="zh-CN" sz="1200">
                <a:cs typeface="MiSans Light" panose="00000400000000000000" charset="-122"/>
              </a:rPr>
              <a:t>50%</a:t>
            </a:r>
            <a:endParaRPr lang="zh-CN" altLang="en-US" sz="1200">
              <a:cs typeface="MiSans Light" panose="00000400000000000000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>
                <a:cs typeface="MiSans Light" panose="00000400000000000000" charset="-122"/>
              </a:rPr>
              <a:t>研发质量和研发效率提升</a:t>
            </a:r>
            <a:r>
              <a:rPr lang="en-US" altLang="zh-CN" sz="1200">
                <a:cs typeface="MiSans Light" panose="00000400000000000000" charset="-122"/>
              </a:rPr>
              <a:t>20%</a:t>
            </a:r>
            <a:r>
              <a:rPr lang="zh-CN" altLang="en-US" sz="1200">
                <a:cs typeface="MiSans Light" panose="00000400000000000000" charset="-122"/>
              </a:rPr>
              <a:t>以上</a:t>
            </a:r>
            <a:endParaRPr lang="zh-CN" altLang="en-US" sz="1200">
              <a:cs typeface="MiSans Light" panose="00000400000000000000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294923" y="858967"/>
            <a:ext cx="3517549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短期</a:t>
            </a:r>
            <a:r>
              <a:rPr lang="zh-CN" altLang="en-US" sz="2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目标</a:t>
            </a:r>
            <a:endParaRPr lang="zh-CN" altLang="en-US" sz="20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294640" y="1378585"/>
            <a:ext cx="4606290" cy="10642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2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加强</a:t>
            </a:r>
            <a:r>
              <a:rPr lang="en-US" altLang="zh-CN" sz="12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AI</a:t>
            </a:r>
            <a:r>
              <a:rPr lang="zh-CN" altLang="en-US" sz="12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计算平台和系统的关键技术竞争力，形成类脑系统技术体系；持续提升团队能力，打造一支高效、协同、专注的技术团队，保障产品和交付项目按时按质完成。</a:t>
            </a:r>
            <a:endParaRPr lang="zh-CN" altLang="en-US" sz="12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12" name="图片占位符 11" descr="桌子上放着笔记本电脑的人&#10;&#10;低可信度描述已自动生成"/>
          <p:cNvPicPr>
            <a:picLocks noGrp="1" noChangeAspect="1"/>
          </p:cNvPicPr>
          <p:nvPr>
            <p:ph type="pic" sz="quarter" idx="21"/>
          </p:nvPr>
        </p:nvPicPr>
        <p:blipFill>
          <a:blip r:embed="rId8"/>
          <a:srcRect t="19984" b="19984"/>
          <a:stretch>
            <a:fillRect/>
          </a:stretch>
        </p:blipFill>
        <p:spPr/>
      </p:pic>
      <p:pic>
        <p:nvPicPr>
          <p:cNvPr id="14" name="图片占位符 13" descr="人手里拿着纸&#10;&#10;描述已自动生成"/>
          <p:cNvPicPr>
            <a:picLocks noGrp="1" noChangeAspect="1"/>
          </p:cNvPicPr>
          <p:nvPr>
            <p:ph type="pic" sz="quarter" idx="22"/>
          </p:nvPr>
        </p:nvPicPr>
        <p:blipFill>
          <a:blip r:embed="rId9"/>
          <a:srcRect t="19851" b="19851"/>
          <a:stretch>
            <a:fillRect/>
          </a:stretch>
        </p:blipFill>
        <p:spPr/>
      </p:pic>
      <p:grpSp>
        <p:nvGrpSpPr>
          <p:cNvPr id="15" name="组合 14"/>
          <p:cNvGrpSpPr/>
          <p:nvPr/>
        </p:nvGrpSpPr>
        <p:grpSpPr>
          <a:xfrm>
            <a:off x="366795" y="4894343"/>
            <a:ext cx="180810" cy="180810"/>
            <a:chOff x="5650473" y="2172135"/>
            <a:chExt cx="299719" cy="299719"/>
          </a:xfrm>
        </p:grpSpPr>
        <p:sp>
          <p:nvSpPr>
            <p:cNvPr id="16" name="椭圆 15"/>
            <p:cNvSpPr/>
            <p:nvPr/>
          </p:nvSpPr>
          <p:spPr>
            <a:xfrm>
              <a:off x="5650473" y="2172135"/>
              <a:ext cx="299719" cy="299719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5713827" y="2265113"/>
              <a:ext cx="173010" cy="113763"/>
              <a:chOff x="5710402" y="2264198"/>
              <a:chExt cx="173010" cy="113763"/>
            </a:xfrm>
          </p:grpSpPr>
          <p:cxnSp>
            <p:nvCxnSpPr>
              <p:cNvPr id="19" name="直接箭头连接符 18"/>
              <p:cNvCxnSpPr>
                <a:endCxn id="21" idx="1"/>
              </p:cNvCxnSpPr>
              <p:nvPr/>
            </p:nvCxnSpPr>
            <p:spPr>
              <a:xfrm>
                <a:off x="5710402" y="2324299"/>
                <a:ext cx="173010" cy="0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任意多边形: 形状 20"/>
              <p:cNvSpPr/>
              <p:nvPr/>
            </p:nvSpPr>
            <p:spPr>
              <a:xfrm>
                <a:off x="5821164" y="2264198"/>
                <a:ext cx="62248" cy="113763"/>
              </a:xfrm>
              <a:custGeom>
                <a:avLst/>
                <a:gdLst>
                  <a:gd name="connsiteX0" fmla="*/ 0 w 60101"/>
                  <a:gd name="connsiteY0" fmla="*/ 0 h 113763"/>
                  <a:gd name="connsiteX1" fmla="*/ 60101 w 60101"/>
                  <a:gd name="connsiteY1" fmla="*/ 60101 h 113763"/>
                  <a:gd name="connsiteX2" fmla="*/ 6439 w 60101"/>
                  <a:gd name="connsiteY2" fmla="*/ 113763 h 113763"/>
                  <a:gd name="connsiteX0-1" fmla="*/ 2147 w 62248"/>
                  <a:gd name="connsiteY0-2" fmla="*/ 0 h 113763"/>
                  <a:gd name="connsiteX1-3" fmla="*/ 62248 w 62248"/>
                  <a:gd name="connsiteY1-4" fmla="*/ 60101 h 113763"/>
                  <a:gd name="connsiteX2-5" fmla="*/ 0 w 62248"/>
                  <a:gd name="connsiteY2-6" fmla="*/ 113763 h 11376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62248" h="113763">
                    <a:moveTo>
                      <a:pt x="2147" y="0"/>
                    </a:moveTo>
                    <a:lnTo>
                      <a:pt x="62248" y="60101"/>
                    </a:lnTo>
                    <a:cubicBezTo>
                      <a:pt x="44361" y="77988"/>
                      <a:pt x="17887" y="95876"/>
                      <a:pt x="0" y="113763"/>
                    </a:cubicBez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5" name="文本框 24"/>
          <p:cNvSpPr txBox="1"/>
          <p:nvPr/>
        </p:nvSpPr>
        <p:spPr>
          <a:xfrm>
            <a:off x="6053670" y="4869332"/>
            <a:ext cx="2817223" cy="2298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8FFFFF"/>
                    </a:gs>
                    <a:gs pos="100000">
                      <a:srgbClr val="FF1FAA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900">
                <a:solidFill>
                  <a:schemeClr val="bg1"/>
                </a:solidFill>
                <a:latin typeface="+mj-lt"/>
              </a:rPr>
              <a:t>合肥中科类脑智能技术</a:t>
            </a:r>
            <a:r>
              <a:rPr lang="zh-CN" altLang="en-US" sz="900">
                <a:solidFill>
                  <a:schemeClr val="bg1"/>
                </a:solidFill>
                <a:latin typeface="+mj-lt"/>
              </a:rPr>
              <a:t>有限公司</a:t>
            </a:r>
            <a:endParaRPr lang="zh-CN" altLang="en-US" sz="9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箭头: 右 25" descr="e7d195523061f1c09e9d68d7cf438b91ef959ecb14fc25d26BBA7F7DBC18E55DFF4014AF651F0BF2569D4B6C1DA7F1A4683A481403BD872FC687266AD13265C1DE7C373772FD8728ABDD69ADD03BFF5BE2862BC891DBB79EA343047B31334D20AFB5918CC0CBDBDC406049EDD098D5017DE58ADE463A22E007906113B5C383EC36FBD30C9EE764B90F387D140C274F8A"/>
          <p:cNvSpPr/>
          <p:nvPr>
            <p:custDataLst>
              <p:tags r:id="rId10"/>
            </p:custDataLst>
          </p:nvPr>
        </p:nvSpPr>
        <p:spPr>
          <a:xfrm rot="16200000">
            <a:off x="4265295" y="2958756"/>
            <a:ext cx="509810" cy="269090"/>
          </a:xfrm>
          <a:prstGeom prst="rightArrow">
            <a:avLst>
              <a:gd name="adj1" fmla="val 50000"/>
              <a:gd name="adj2" fmla="val 82144"/>
            </a:avLst>
          </a:prstGeom>
          <a:gradFill flip="none" rotWithShape="1">
            <a:gsLst>
              <a:gs pos="900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2700000" algn="tl" rotWithShape="0">
              <a:schemeClr val="accent1">
                <a:lumMod val="75000"/>
                <a:alpha val="1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/>
          <p:cNvSpPr/>
          <p:nvPr/>
        </p:nvSpPr>
        <p:spPr>
          <a:xfrm rot="16200000">
            <a:off x="3983739" y="-16761"/>
            <a:ext cx="1176517" cy="91440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87" name="组合 86"/>
          <p:cNvGrpSpPr/>
          <p:nvPr>
            <p:custDataLst>
              <p:tags r:id="rId1"/>
            </p:custDataLst>
          </p:nvPr>
        </p:nvGrpSpPr>
        <p:grpSpPr>
          <a:xfrm>
            <a:off x="444500" y="1722120"/>
            <a:ext cx="1749425" cy="1934210"/>
            <a:chOff x="982" y="2724"/>
            <a:chExt cx="2825" cy="3046"/>
          </a:xfrm>
        </p:grpSpPr>
        <p:sp>
          <p:nvSpPr>
            <p:cNvPr id="2" name="矩形 1"/>
            <p:cNvSpPr/>
            <p:nvPr>
              <p:custDataLst>
                <p:tags r:id="rId2"/>
              </p:custDataLst>
            </p:nvPr>
          </p:nvSpPr>
          <p:spPr>
            <a:xfrm>
              <a:off x="982" y="2724"/>
              <a:ext cx="2031" cy="3046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" name="组合 7"/>
            <p:cNvGrpSpPr/>
            <p:nvPr>
              <p:custDataLst>
                <p:tags r:id="rId3"/>
              </p:custDataLst>
            </p:nvPr>
          </p:nvGrpSpPr>
          <p:grpSpPr>
            <a:xfrm rot="0">
              <a:off x="1074" y="3050"/>
              <a:ext cx="2733" cy="1383"/>
              <a:chOff x="336585" y="1118146"/>
              <a:chExt cx="1735550" cy="878114"/>
            </a:xfrm>
          </p:grpSpPr>
          <p:sp>
            <p:nvSpPr>
              <p:cNvPr id="9" name="矩形 8"/>
              <p:cNvSpPr/>
              <p:nvPr>
                <p:custDataLst>
                  <p:tags r:id="rId4"/>
                </p:custDataLst>
              </p:nvPr>
            </p:nvSpPr>
            <p:spPr>
              <a:xfrm>
                <a:off x="363086" y="1659073"/>
                <a:ext cx="1709049" cy="3371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/>
                <a:r>
                  <a:rPr lang="zh-CN" altLang="en-US" sz="1600" b="1">
                    <a:ln w="19050"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sym typeface="+mn-lt"/>
                  </a:rPr>
                  <a:t>部门</a:t>
                </a:r>
                <a:r>
                  <a:rPr lang="zh-CN" altLang="en-US" sz="1600" b="1">
                    <a:ln w="19050"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sym typeface="+mn-lt"/>
                  </a:rPr>
                  <a:t>定位</a:t>
                </a:r>
                <a:endParaRPr lang="zh-CN" altLang="en-US" sz="1600" b="1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sym typeface="+mn-lt"/>
                </a:endParaRPr>
              </a:p>
            </p:txBody>
          </p:sp>
          <p:sp>
            <p:nvSpPr>
              <p:cNvPr id="11" name="文本框 10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336585" y="1118146"/>
                <a:ext cx="789533" cy="58356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R="0" lvl="0" indent="0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8000">
                    <a:ln w="3175">
                      <a:noFill/>
                    </a:ln>
                    <a:solidFill>
                      <a:schemeClr val="bg1"/>
                    </a:solidFill>
                    <a:latin typeface="Montserrat Black" panose="00000A00000000000000" pitchFamily="2" charset="0"/>
                    <a:ea typeface="+mj-ea"/>
                  </a:defRPr>
                </a:lvl1pPr>
                <a:lvl2pPr defTabSz="914400"/>
                <a:lvl3pPr defTabSz="914400"/>
                <a:lvl4pPr defTabSz="914400"/>
                <a:lvl5pPr defTabSz="914400"/>
                <a:lvl6pPr defTabSz="914400"/>
                <a:lvl7pPr defTabSz="914400"/>
                <a:lvl8pPr defTabSz="914400"/>
                <a:lvl9pPr defTabSz="914400"/>
              </a:lstStyle>
              <a:p>
                <a:pPr algn="ctr"/>
                <a:r>
                  <a:rPr lang="en-US" altLang="zh-CN" sz="3200">
                    <a:solidFill>
                      <a:schemeClr val="accent1">
                        <a:lumMod val="75000"/>
                      </a:schemeClr>
                    </a:solidFill>
                  </a:rPr>
                  <a:t>01.</a:t>
                </a:r>
                <a:endParaRPr lang="en-US" altLang="zh-CN" sz="320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p:grpSp>
        <p:cxnSp>
          <p:nvCxnSpPr>
            <p:cNvPr id="13" name="直接连接符 12"/>
            <p:cNvCxnSpPr/>
            <p:nvPr>
              <p:custDataLst>
                <p:tags r:id="rId6"/>
              </p:custDataLst>
            </p:nvPr>
          </p:nvCxnSpPr>
          <p:spPr>
            <a:xfrm>
              <a:off x="1306" y="5368"/>
              <a:ext cx="277" cy="0"/>
            </a:xfrm>
            <a:prstGeom prst="line">
              <a:avLst/>
            </a:prstGeom>
            <a:ln w="381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矩形 55"/>
          <p:cNvSpPr/>
          <p:nvPr/>
        </p:nvSpPr>
        <p:spPr bwMode="auto">
          <a:xfrm>
            <a:off x="358775" y="797445"/>
            <a:ext cx="134392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3600" b="1">
                <a:ln w="19050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sym typeface="MiSans Light" panose="00000400000000000000" charset="-122"/>
              </a:rPr>
              <a:t>目录</a:t>
            </a:r>
            <a:endParaRPr lang="zh-CN" altLang="en-US" sz="3600" b="1">
              <a:ln w="19050">
                <a:noFill/>
              </a:ln>
              <a:solidFill>
                <a:schemeClr val="accent1">
                  <a:lumMod val="75000"/>
                </a:schemeClr>
              </a:solidFill>
              <a:latin typeface="+mj-ea"/>
              <a:ea typeface="+mj-ea"/>
              <a:sym typeface="MiSans Light" panose="00000400000000000000" charset="-122"/>
            </a:endParaRPr>
          </a:p>
        </p:txBody>
      </p:sp>
      <p:sp>
        <p:nvSpPr>
          <p:cNvPr id="57" name="矩形 56"/>
          <p:cNvSpPr/>
          <p:nvPr/>
        </p:nvSpPr>
        <p:spPr bwMode="auto">
          <a:xfrm>
            <a:off x="1422652" y="810535"/>
            <a:ext cx="363620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/>
            <a:r>
              <a:rPr lang="en-US" altLang="zh-CN" sz="3200">
                <a:ln w="3175">
                  <a:noFill/>
                </a:ln>
                <a:solidFill>
                  <a:schemeClr val="accent1">
                    <a:lumMod val="75000"/>
                  </a:schemeClr>
                </a:solidFill>
                <a:latin typeface="Montserrat Black" panose="00000A00000000000000" pitchFamily="2" charset="0"/>
                <a:ea typeface="+mj-ea"/>
                <a:sym typeface="MiSans Light" panose="00000400000000000000" charset="-122"/>
              </a:rPr>
              <a:t>CONTENTS</a:t>
            </a:r>
            <a:endParaRPr lang="en-US" altLang="zh-CN" sz="3200">
              <a:ln w="3175">
                <a:noFill/>
              </a:ln>
              <a:solidFill>
                <a:schemeClr val="accent1">
                  <a:lumMod val="75000"/>
                </a:schemeClr>
              </a:solidFill>
              <a:latin typeface="Montserrat Black" panose="00000A00000000000000" pitchFamily="2" charset="0"/>
              <a:ea typeface="+mj-ea"/>
              <a:sym typeface="MiSans Light" panose="00000400000000000000" charset="-122"/>
            </a:endParaRPr>
          </a:p>
        </p:txBody>
      </p:sp>
      <p:pic>
        <p:nvPicPr>
          <p:cNvPr id="12" name="https://docer-ks3.wpscdn.cn/picture/200453102/4bbb56054fc50a3a6cd1583807685164_612.jpg" descr="D:/中科类脑/员工关系/04-员工材料/员工图片/外观.png外观"/>
          <p:cNvPicPr>
            <a:picLocks noChangeAspect="1"/>
          </p:cNvPicPr>
          <p:nvPr/>
        </p:nvPicPr>
        <p:blipFill rotWithShape="1">
          <a:blip r:embed="rId7"/>
          <a:srcRect t="16664" b="16664"/>
          <a:stretch>
            <a:fillRect/>
          </a:stretch>
        </p:blipFill>
        <p:spPr>
          <a:xfrm>
            <a:off x="5278155" y="3966982"/>
            <a:ext cx="3333505" cy="1177200"/>
          </a:xfrm>
          <a:prstGeom prst="rect">
            <a:avLst/>
          </a:prstGeom>
        </p:spPr>
      </p:pic>
      <p:grpSp>
        <p:nvGrpSpPr>
          <p:cNvPr id="24" name="组合 23"/>
          <p:cNvGrpSpPr/>
          <p:nvPr/>
        </p:nvGrpSpPr>
        <p:grpSpPr>
          <a:xfrm>
            <a:off x="438150" y="205105"/>
            <a:ext cx="2918460" cy="252730"/>
            <a:chOff x="690" y="323"/>
            <a:chExt cx="4596" cy="398"/>
          </a:xfrm>
        </p:grpSpPr>
        <p:sp>
          <p:nvSpPr>
            <p:cNvPr id="43" name="文本框 42"/>
            <p:cNvSpPr txBox="1"/>
            <p:nvPr/>
          </p:nvSpPr>
          <p:spPr>
            <a:xfrm>
              <a:off x="2008" y="323"/>
              <a:ext cx="3279" cy="39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 spc="-150">
                  <a:ln w="38100">
                    <a:noFill/>
                  </a:ln>
                  <a:solidFill>
                    <a:srgbClr val="D53D2A"/>
                  </a:solidFill>
                  <a:effectLst>
                    <a:outerShdw blurRad="127000" dist="127000" dir="5400000" algn="t" rotWithShape="0">
                      <a:srgbClr val="D53D2A">
                        <a:alpha val="20000"/>
                      </a:srgbClr>
                    </a:outerShdw>
                  </a:effectLst>
                  <a:latin typeface="+mj-ea"/>
                  <a:ea typeface="+mj-ea"/>
                </a:defRPr>
              </a:lvl1pPr>
            </a:lstStyle>
            <a:p>
              <a:r>
                <a:rPr lang="zh-CN" altLang="en-US" sz="1050" spc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sym typeface="MiSans Light" panose="00000400000000000000" charset="-122"/>
                </a:rPr>
                <a:t>合肥中科类脑智能</a:t>
              </a:r>
              <a:r>
                <a:rPr lang="zh-CN" altLang="en-US" sz="1050" spc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sym typeface="MiSans Light" panose="00000400000000000000" charset="-122"/>
                </a:rPr>
                <a:t>技术有限公司</a:t>
              </a:r>
              <a:endParaRPr lang="en-US" altLang="zh-CN" sz="1050" spc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sym typeface="MiSans Light" panose="00000400000000000000" charset="-122"/>
              </a:endParaRPr>
            </a:p>
          </p:txBody>
        </p:sp>
        <p:pic>
          <p:nvPicPr>
            <p:cNvPr id="44" name="图片 43" descr="黑色底logo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90" y="323"/>
              <a:ext cx="1318" cy="354"/>
            </a:xfrm>
            <a:prstGeom prst="rect">
              <a:avLst/>
            </a:prstGeom>
          </p:spPr>
        </p:pic>
      </p:grpSp>
      <p:grpSp>
        <p:nvGrpSpPr>
          <p:cNvPr id="47" name="组合 46"/>
          <p:cNvGrpSpPr/>
          <p:nvPr/>
        </p:nvGrpSpPr>
        <p:grpSpPr>
          <a:xfrm>
            <a:off x="238760" y="4220210"/>
            <a:ext cx="4768215" cy="521970"/>
            <a:chOff x="376" y="6646"/>
            <a:chExt cx="7509" cy="822"/>
          </a:xfrm>
        </p:grpSpPr>
        <p:grpSp>
          <p:nvGrpSpPr>
            <p:cNvPr id="50" name="组合 49"/>
            <p:cNvGrpSpPr/>
            <p:nvPr/>
          </p:nvGrpSpPr>
          <p:grpSpPr>
            <a:xfrm>
              <a:off x="7413" y="6834"/>
              <a:ext cx="472" cy="472"/>
              <a:chOff x="5650473" y="2172135"/>
              <a:chExt cx="299719" cy="299719"/>
            </a:xfrm>
          </p:grpSpPr>
          <p:sp>
            <p:nvSpPr>
              <p:cNvPr id="55" name="椭圆 54"/>
              <p:cNvSpPr/>
              <p:nvPr/>
            </p:nvSpPr>
            <p:spPr>
              <a:xfrm>
                <a:off x="5650473" y="2172135"/>
                <a:ext cx="299719" cy="299719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58" name="组合 57"/>
              <p:cNvGrpSpPr/>
              <p:nvPr/>
            </p:nvGrpSpPr>
            <p:grpSpPr>
              <a:xfrm>
                <a:off x="5713827" y="2265113"/>
                <a:ext cx="173010" cy="113763"/>
                <a:chOff x="5710402" y="2264198"/>
                <a:chExt cx="173010" cy="113763"/>
              </a:xfrm>
            </p:grpSpPr>
            <p:cxnSp>
              <p:nvCxnSpPr>
                <p:cNvPr id="59" name="直接箭头连接符 58"/>
                <p:cNvCxnSpPr>
                  <a:endCxn id="60" idx="1"/>
                </p:cNvCxnSpPr>
                <p:nvPr/>
              </p:nvCxnSpPr>
              <p:spPr>
                <a:xfrm>
                  <a:off x="5710402" y="2324299"/>
                  <a:ext cx="173010" cy="0"/>
                </a:xfrm>
                <a:prstGeom prst="straightConnector1">
                  <a:avLst/>
                </a:prstGeom>
                <a:ln w="12700">
                  <a:solidFill>
                    <a:schemeClr val="bg1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0" name="任意多边形: 形状 47"/>
                <p:cNvSpPr/>
                <p:nvPr/>
              </p:nvSpPr>
              <p:spPr>
                <a:xfrm>
                  <a:off x="5821164" y="2264198"/>
                  <a:ext cx="62248" cy="113763"/>
                </a:xfrm>
                <a:custGeom>
                  <a:avLst/>
                  <a:gdLst>
                    <a:gd name="connsiteX0" fmla="*/ 0 w 60101"/>
                    <a:gd name="connsiteY0" fmla="*/ 0 h 113763"/>
                    <a:gd name="connsiteX1" fmla="*/ 60101 w 60101"/>
                    <a:gd name="connsiteY1" fmla="*/ 60101 h 113763"/>
                    <a:gd name="connsiteX2" fmla="*/ 6439 w 60101"/>
                    <a:gd name="connsiteY2" fmla="*/ 113763 h 113763"/>
                    <a:gd name="connsiteX0-1" fmla="*/ 2147 w 62248"/>
                    <a:gd name="connsiteY0-2" fmla="*/ 0 h 113763"/>
                    <a:gd name="connsiteX1-3" fmla="*/ 62248 w 62248"/>
                    <a:gd name="connsiteY1-4" fmla="*/ 60101 h 113763"/>
                    <a:gd name="connsiteX2-5" fmla="*/ 0 w 62248"/>
                    <a:gd name="connsiteY2-6" fmla="*/ 113763 h 113763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</a:cxnLst>
                  <a:rect l="l" t="t" r="r" b="b"/>
                  <a:pathLst>
                    <a:path w="62248" h="113763">
                      <a:moveTo>
                        <a:pt x="2147" y="0"/>
                      </a:moveTo>
                      <a:lnTo>
                        <a:pt x="62248" y="60101"/>
                      </a:lnTo>
                      <a:cubicBezTo>
                        <a:pt x="44361" y="77988"/>
                        <a:pt x="17887" y="95876"/>
                        <a:pt x="0" y="113763"/>
                      </a:cubicBezTo>
                    </a:path>
                  </a:pathLst>
                </a:custGeom>
                <a:noFill/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61" name="文本框 60"/>
            <p:cNvSpPr txBox="1"/>
            <p:nvPr/>
          </p:nvSpPr>
          <p:spPr>
            <a:xfrm>
              <a:off x="376" y="6646"/>
              <a:ext cx="7038" cy="82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defTabSz="914400">
                <a:defRPr sz="4400" b="1">
                  <a:ln w="19050">
                    <a:noFill/>
                  </a:ln>
                  <a:gradFill flip="none" rotWithShape="1">
                    <a:gsLst>
                      <a:gs pos="15000">
                        <a:srgbClr val="1AADD2"/>
                      </a:gs>
                      <a:gs pos="100000">
                        <a:srgbClr val="BB2FB5"/>
                      </a:gs>
                    </a:gsLst>
                    <a:lin ang="10800000" scaled="1"/>
                    <a:tileRect/>
                  </a:gradFill>
                  <a:latin typeface="+mj-ea"/>
                  <a:ea typeface="+mj-ea"/>
                </a:defRPr>
              </a:lvl1pPr>
            </a:lstStyle>
            <a:p>
              <a:r>
                <a:rPr lang="en-US" altLang="zh-CN" sz="2800">
                  <a:ln w="3175">
                    <a:solidFill>
                      <a:schemeClr val="bg1"/>
                    </a:solidFill>
                  </a:ln>
                  <a:noFill/>
                  <a:latin typeface="Montserrat Black" panose="00000A00000000000000" pitchFamily="2" charset="0"/>
                </a:rPr>
                <a:t>YEAR-END SUMMARY </a:t>
              </a:r>
              <a:endParaRPr lang="zh-CN" altLang="en-US" sz="2800">
                <a:ln w="3175">
                  <a:solidFill>
                    <a:schemeClr val="bg1"/>
                  </a:solidFill>
                </a:ln>
                <a:noFill/>
                <a:latin typeface="Montserrat Black" panose="00000A00000000000000" pitchFamily="2" charset="0"/>
              </a:endParaRPr>
            </a:p>
          </p:txBody>
        </p:sp>
      </p:grpSp>
      <p:grpSp>
        <p:nvGrpSpPr>
          <p:cNvPr id="88" name="组合 87"/>
          <p:cNvGrpSpPr/>
          <p:nvPr>
            <p:custDataLst>
              <p:tags r:id="rId9"/>
            </p:custDataLst>
          </p:nvPr>
        </p:nvGrpSpPr>
        <p:grpSpPr>
          <a:xfrm>
            <a:off x="1798955" y="1725930"/>
            <a:ext cx="1749425" cy="1934210"/>
            <a:chOff x="982" y="2724"/>
            <a:chExt cx="2825" cy="3046"/>
          </a:xfrm>
        </p:grpSpPr>
        <p:sp>
          <p:nvSpPr>
            <p:cNvPr id="89" name="矩形 88"/>
            <p:cNvSpPr/>
            <p:nvPr>
              <p:custDataLst>
                <p:tags r:id="rId10"/>
              </p:custDataLst>
            </p:nvPr>
          </p:nvSpPr>
          <p:spPr>
            <a:xfrm>
              <a:off x="982" y="2724"/>
              <a:ext cx="2031" cy="3046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0" name="组合 89"/>
            <p:cNvGrpSpPr/>
            <p:nvPr>
              <p:custDataLst>
                <p:tags r:id="rId11"/>
              </p:custDataLst>
            </p:nvPr>
          </p:nvGrpSpPr>
          <p:grpSpPr>
            <a:xfrm rot="0">
              <a:off x="1116" y="3050"/>
              <a:ext cx="2691" cy="1383"/>
              <a:chOff x="363086" y="1118146"/>
              <a:chExt cx="1709049" cy="878077"/>
            </a:xfrm>
          </p:grpSpPr>
          <p:sp>
            <p:nvSpPr>
              <p:cNvPr id="91" name="矩形 90"/>
              <p:cNvSpPr/>
              <p:nvPr>
                <p:custDataLst>
                  <p:tags r:id="rId12"/>
                </p:custDataLst>
              </p:nvPr>
            </p:nvSpPr>
            <p:spPr>
              <a:xfrm>
                <a:off x="363086" y="1659073"/>
                <a:ext cx="1709049" cy="33715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/>
                <a:r>
                  <a:rPr lang="zh-CN" altLang="en-US" sz="1600" b="1">
                    <a:ln w="19050"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sym typeface="+mn-lt"/>
                  </a:rPr>
                  <a:t>业绩回顾</a:t>
                </a:r>
                <a:endParaRPr lang="zh-CN" altLang="en-US" sz="1600" b="1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sym typeface="+mn-lt"/>
                </a:endParaRPr>
              </a:p>
            </p:txBody>
          </p:sp>
          <p:sp>
            <p:nvSpPr>
              <p:cNvPr id="92" name="文本框 91"/>
              <p:cNvSpPr txBox="1"/>
              <p:nvPr>
                <p:custDataLst>
                  <p:tags r:id="rId13"/>
                </p:custDataLst>
              </p:nvPr>
            </p:nvSpPr>
            <p:spPr>
              <a:xfrm>
                <a:off x="367771" y="1118146"/>
                <a:ext cx="789533" cy="5835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R="0" lvl="0" indent="0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8000">
                    <a:ln w="3175">
                      <a:noFill/>
                    </a:ln>
                    <a:solidFill>
                      <a:schemeClr val="bg1"/>
                    </a:solidFill>
                    <a:latin typeface="Montserrat Black" panose="00000A00000000000000" pitchFamily="2" charset="0"/>
                    <a:ea typeface="+mj-ea"/>
                  </a:defRPr>
                </a:lvl1pPr>
                <a:lvl2pPr defTabSz="914400"/>
                <a:lvl3pPr defTabSz="914400"/>
                <a:lvl4pPr defTabSz="914400"/>
                <a:lvl5pPr defTabSz="914400"/>
                <a:lvl6pPr defTabSz="914400"/>
                <a:lvl7pPr defTabSz="914400"/>
                <a:lvl8pPr defTabSz="914400"/>
                <a:lvl9pPr defTabSz="914400"/>
              </a:lstStyle>
              <a:p>
                <a:pPr algn="ctr"/>
                <a:r>
                  <a:rPr lang="en-US" altLang="zh-CN" sz="3200">
                    <a:solidFill>
                      <a:schemeClr val="accent1">
                        <a:lumMod val="75000"/>
                      </a:schemeClr>
                    </a:solidFill>
                  </a:rPr>
                  <a:t>02.</a:t>
                </a:r>
                <a:endParaRPr lang="en-US" altLang="zh-CN" sz="320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p:grpSp>
        <p:cxnSp>
          <p:nvCxnSpPr>
            <p:cNvPr id="93" name="直接连接符 92"/>
            <p:cNvCxnSpPr/>
            <p:nvPr>
              <p:custDataLst>
                <p:tags r:id="rId14"/>
              </p:custDataLst>
            </p:nvPr>
          </p:nvCxnSpPr>
          <p:spPr>
            <a:xfrm>
              <a:off x="1306" y="5368"/>
              <a:ext cx="277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组合 93"/>
          <p:cNvGrpSpPr/>
          <p:nvPr>
            <p:custDataLst>
              <p:tags r:id="rId15"/>
            </p:custDataLst>
          </p:nvPr>
        </p:nvGrpSpPr>
        <p:grpSpPr>
          <a:xfrm>
            <a:off x="7216775" y="1713865"/>
            <a:ext cx="1749882" cy="1934210"/>
            <a:chOff x="982" y="2724"/>
            <a:chExt cx="2826" cy="3046"/>
          </a:xfrm>
        </p:grpSpPr>
        <p:sp>
          <p:nvSpPr>
            <p:cNvPr id="95" name="矩形 94"/>
            <p:cNvSpPr/>
            <p:nvPr>
              <p:custDataLst>
                <p:tags r:id="rId16"/>
              </p:custDataLst>
            </p:nvPr>
          </p:nvSpPr>
          <p:spPr>
            <a:xfrm>
              <a:off x="982" y="2724"/>
              <a:ext cx="2031" cy="3046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grpSp>
          <p:nvGrpSpPr>
            <p:cNvPr id="96" name="组合 95"/>
            <p:cNvGrpSpPr/>
            <p:nvPr>
              <p:custDataLst>
                <p:tags r:id="rId17"/>
              </p:custDataLst>
            </p:nvPr>
          </p:nvGrpSpPr>
          <p:grpSpPr>
            <a:xfrm rot="0">
              <a:off x="1074" y="3050"/>
              <a:ext cx="2734" cy="1953"/>
              <a:chOff x="336585" y="1118146"/>
              <a:chExt cx="1736019" cy="1240027"/>
            </a:xfrm>
          </p:grpSpPr>
          <p:sp>
            <p:nvSpPr>
              <p:cNvPr id="97" name="矩形 96"/>
              <p:cNvSpPr/>
              <p:nvPr>
                <p:custDataLst>
                  <p:tags r:id="rId18"/>
                </p:custDataLst>
              </p:nvPr>
            </p:nvSpPr>
            <p:spPr>
              <a:xfrm>
                <a:off x="363283" y="1659110"/>
                <a:ext cx="1709321" cy="699063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defTabSz="914400"/>
                <a:r>
                  <a:rPr lang="zh-CN" altLang="en-US" sz="1600" b="1">
                    <a:ln w="19050">
                      <a:noFill/>
                    </a:ln>
                    <a:solidFill>
                      <a:schemeClr val="tx1"/>
                    </a:solidFill>
                    <a:latin typeface="+mj-ea"/>
                    <a:ea typeface="+mj-ea"/>
                    <a:sym typeface="+mn-lt"/>
                  </a:rPr>
                  <a:t>个人成长</a:t>
                </a:r>
                <a:endParaRPr lang="zh-CN" altLang="en-US" sz="1600" b="1">
                  <a:ln w="19050">
                    <a:noFill/>
                  </a:ln>
                  <a:solidFill>
                    <a:schemeClr val="tx1"/>
                  </a:solidFill>
                  <a:latin typeface="+mj-ea"/>
                  <a:ea typeface="+mj-ea"/>
                  <a:sym typeface="+mn-lt"/>
                </a:endParaRPr>
              </a:p>
              <a:p>
                <a:pPr defTabSz="914400"/>
                <a:r>
                  <a:rPr lang="zh-CN" altLang="en-US" sz="1600" b="1">
                    <a:ln w="19050">
                      <a:noFill/>
                    </a:ln>
                    <a:solidFill>
                      <a:schemeClr val="tx1"/>
                    </a:solidFill>
                    <a:latin typeface="+mj-ea"/>
                    <a:ea typeface="+mj-ea"/>
                    <a:sym typeface="+mn-lt"/>
                  </a:rPr>
                  <a:t>及反思</a:t>
                </a:r>
                <a:endParaRPr lang="zh-CN" altLang="en-US" sz="1600" b="1">
                  <a:ln w="19050">
                    <a:noFill/>
                  </a:ln>
                  <a:solidFill>
                    <a:schemeClr val="tx1"/>
                  </a:solidFill>
                  <a:latin typeface="+mj-ea"/>
                  <a:ea typeface="+mj-ea"/>
                  <a:sym typeface="+mn-lt"/>
                </a:endParaRPr>
              </a:p>
            </p:txBody>
          </p:sp>
          <p:sp>
            <p:nvSpPr>
              <p:cNvPr id="98" name="文本框 97"/>
              <p:cNvSpPr txBox="1"/>
              <p:nvPr>
                <p:custDataLst>
                  <p:tags r:id="rId19"/>
                </p:custDataLst>
              </p:nvPr>
            </p:nvSpPr>
            <p:spPr>
              <a:xfrm>
                <a:off x="336585" y="1118146"/>
                <a:ext cx="871917" cy="5835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R="0" lvl="0" indent="0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8000">
                    <a:ln w="3175">
                      <a:noFill/>
                    </a:ln>
                    <a:solidFill>
                      <a:schemeClr val="bg1"/>
                    </a:solidFill>
                    <a:latin typeface="Montserrat Black" panose="00000A00000000000000" pitchFamily="2" charset="0"/>
                    <a:ea typeface="+mj-ea"/>
                  </a:defRPr>
                </a:lvl1pPr>
                <a:lvl2pPr defTabSz="914400"/>
                <a:lvl3pPr defTabSz="914400"/>
                <a:lvl4pPr defTabSz="914400"/>
                <a:lvl5pPr defTabSz="914400"/>
                <a:lvl6pPr defTabSz="914400"/>
                <a:lvl7pPr defTabSz="914400"/>
                <a:lvl8pPr defTabSz="914400"/>
                <a:lvl9pPr defTabSz="914400"/>
              </a:lstStyle>
              <a:p>
                <a:pPr algn="ctr"/>
                <a:r>
                  <a:rPr lang="en-US" altLang="zh-CN" sz="3200">
                    <a:solidFill>
                      <a:schemeClr val="accent1">
                        <a:lumMod val="75000"/>
                      </a:schemeClr>
                    </a:solidFill>
                  </a:rPr>
                  <a:t>06.</a:t>
                </a:r>
                <a:endParaRPr lang="en-US" altLang="zh-CN" sz="320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p:grpSp>
        <p:cxnSp>
          <p:nvCxnSpPr>
            <p:cNvPr id="99" name="直接连接符 98"/>
            <p:cNvCxnSpPr/>
            <p:nvPr>
              <p:custDataLst>
                <p:tags r:id="rId20"/>
              </p:custDataLst>
            </p:nvPr>
          </p:nvCxnSpPr>
          <p:spPr>
            <a:xfrm>
              <a:off x="1306" y="5368"/>
              <a:ext cx="277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0" name="组合 99"/>
          <p:cNvGrpSpPr/>
          <p:nvPr>
            <p:custDataLst>
              <p:tags r:id="rId21"/>
            </p:custDataLst>
          </p:nvPr>
        </p:nvGrpSpPr>
        <p:grpSpPr>
          <a:xfrm>
            <a:off x="5862320" y="1713865"/>
            <a:ext cx="1749425" cy="1934210"/>
            <a:chOff x="982" y="2724"/>
            <a:chExt cx="2825" cy="3046"/>
          </a:xfrm>
        </p:grpSpPr>
        <p:sp>
          <p:nvSpPr>
            <p:cNvPr id="101" name="矩形 100"/>
            <p:cNvSpPr/>
            <p:nvPr>
              <p:custDataLst>
                <p:tags r:id="rId22"/>
              </p:custDataLst>
            </p:nvPr>
          </p:nvSpPr>
          <p:spPr>
            <a:xfrm>
              <a:off x="982" y="2724"/>
              <a:ext cx="2031" cy="3046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grpSp>
          <p:nvGrpSpPr>
            <p:cNvPr id="102" name="组合 101"/>
            <p:cNvGrpSpPr/>
            <p:nvPr>
              <p:custDataLst>
                <p:tags r:id="rId23"/>
              </p:custDataLst>
            </p:nvPr>
          </p:nvGrpSpPr>
          <p:grpSpPr>
            <a:xfrm rot="0">
              <a:off x="1116" y="3050"/>
              <a:ext cx="2691" cy="1383"/>
              <a:chOff x="363086" y="1118146"/>
              <a:chExt cx="1709049" cy="878077"/>
            </a:xfrm>
          </p:grpSpPr>
          <p:sp>
            <p:nvSpPr>
              <p:cNvPr id="103" name="矩形 102"/>
              <p:cNvSpPr/>
              <p:nvPr>
                <p:custDataLst>
                  <p:tags r:id="rId24"/>
                </p:custDataLst>
              </p:nvPr>
            </p:nvSpPr>
            <p:spPr>
              <a:xfrm>
                <a:off x="363086" y="1659073"/>
                <a:ext cx="1709049" cy="33715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/>
                <a:r>
                  <a:rPr lang="zh-CN" altLang="en-US" sz="1600" b="1">
                    <a:ln w="19050">
                      <a:noFill/>
                    </a:ln>
                    <a:solidFill>
                      <a:schemeClr val="tx1"/>
                    </a:solidFill>
                    <a:latin typeface="+mj-ea"/>
                    <a:ea typeface="+mj-ea"/>
                    <a:sym typeface="+mn-lt"/>
                  </a:rPr>
                  <a:t>未来规划</a:t>
                </a:r>
                <a:endParaRPr lang="zh-CN" altLang="en-US" sz="1600" b="1">
                  <a:ln w="19050">
                    <a:noFill/>
                  </a:ln>
                  <a:solidFill>
                    <a:schemeClr val="tx1"/>
                  </a:solidFill>
                  <a:latin typeface="+mj-ea"/>
                  <a:ea typeface="+mj-ea"/>
                  <a:sym typeface="+mn-lt"/>
                </a:endParaRPr>
              </a:p>
            </p:txBody>
          </p:sp>
          <p:sp>
            <p:nvSpPr>
              <p:cNvPr id="104" name="文本框 103"/>
              <p:cNvSpPr txBox="1"/>
              <p:nvPr>
                <p:custDataLst>
                  <p:tags r:id="rId25"/>
                </p:custDataLst>
              </p:nvPr>
            </p:nvSpPr>
            <p:spPr>
              <a:xfrm>
                <a:off x="390597" y="1118146"/>
                <a:ext cx="789533" cy="5835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R="0" lvl="0" indent="0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8000">
                    <a:ln w="3175">
                      <a:noFill/>
                    </a:ln>
                    <a:solidFill>
                      <a:schemeClr val="bg1"/>
                    </a:solidFill>
                    <a:latin typeface="Montserrat Black" panose="00000A00000000000000" pitchFamily="2" charset="0"/>
                    <a:ea typeface="+mj-ea"/>
                  </a:defRPr>
                </a:lvl1pPr>
                <a:lvl2pPr defTabSz="914400"/>
                <a:lvl3pPr defTabSz="914400"/>
                <a:lvl4pPr defTabSz="914400"/>
                <a:lvl5pPr defTabSz="914400"/>
                <a:lvl6pPr defTabSz="914400"/>
                <a:lvl7pPr defTabSz="914400"/>
                <a:lvl8pPr defTabSz="914400"/>
                <a:lvl9pPr defTabSz="914400"/>
              </a:lstStyle>
              <a:p>
                <a:pPr algn="ctr"/>
                <a:r>
                  <a:rPr lang="en-US" altLang="zh-CN" sz="3200">
                    <a:solidFill>
                      <a:schemeClr val="accent1">
                        <a:lumMod val="75000"/>
                      </a:schemeClr>
                    </a:solidFill>
                  </a:rPr>
                  <a:t>05.</a:t>
                </a:r>
                <a:endParaRPr lang="en-US" altLang="zh-CN" sz="320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p:grpSp>
        <p:cxnSp>
          <p:nvCxnSpPr>
            <p:cNvPr id="105" name="直接连接符 104"/>
            <p:cNvCxnSpPr/>
            <p:nvPr>
              <p:custDataLst>
                <p:tags r:id="rId26"/>
              </p:custDataLst>
            </p:nvPr>
          </p:nvCxnSpPr>
          <p:spPr>
            <a:xfrm>
              <a:off x="1306" y="5368"/>
              <a:ext cx="277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组合 105"/>
          <p:cNvGrpSpPr/>
          <p:nvPr>
            <p:custDataLst>
              <p:tags r:id="rId27"/>
            </p:custDataLst>
          </p:nvPr>
        </p:nvGrpSpPr>
        <p:grpSpPr>
          <a:xfrm>
            <a:off x="4507865" y="1713865"/>
            <a:ext cx="1749882" cy="1934210"/>
            <a:chOff x="982" y="2724"/>
            <a:chExt cx="2826" cy="3046"/>
          </a:xfrm>
        </p:grpSpPr>
        <p:sp>
          <p:nvSpPr>
            <p:cNvPr id="107" name="矩形 106"/>
            <p:cNvSpPr/>
            <p:nvPr>
              <p:custDataLst>
                <p:tags r:id="rId28"/>
              </p:custDataLst>
            </p:nvPr>
          </p:nvSpPr>
          <p:spPr>
            <a:xfrm>
              <a:off x="982" y="2724"/>
              <a:ext cx="2031" cy="3046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grpSp>
          <p:nvGrpSpPr>
            <p:cNvPr id="108" name="组合 107"/>
            <p:cNvGrpSpPr/>
            <p:nvPr>
              <p:custDataLst>
                <p:tags r:id="rId29"/>
              </p:custDataLst>
            </p:nvPr>
          </p:nvGrpSpPr>
          <p:grpSpPr>
            <a:xfrm rot="0">
              <a:off x="1116" y="3050"/>
              <a:ext cx="2692" cy="1857"/>
              <a:chOff x="363283" y="1118146"/>
              <a:chExt cx="1709321" cy="1179073"/>
            </a:xfrm>
          </p:grpSpPr>
          <p:sp>
            <p:nvSpPr>
              <p:cNvPr id="109" name="矩形 108"/>
              <p:cNvSpPr/>
              <p:nvPr>
                <p:custDataLst>
                  <p:tags r:id="rId30"/>
                </p:custDataLst>
              </p:nvPr>
            </p:nvSpPr>
            <p:spPr>
              <a:xfrm>
                <a:off x="363283" y="1659110"/>
                <a:ext cx="1709321" cy="638109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 defTabSz="914400"/>
                <a:r>
                  <a:rPr lang="zh-CN" altLang="en-US" sz="1600" b="1">
                    <a:ln w="19050">
                      <a:noFill/>
                    </a:ln>
                    <a:solidFill>
                      <a:schemeClr val="tx1"/>
                    </a:solidFill>
                    <a:latin typeface="+mj-ea"/>
                    <a:ea typeface="+mj-ea"/>
                    <a:sym typeface="+mn-lt"/>
                  </a:rPr>
                  <a:t>挑战及</a:t>
                </a:r>
                <a:endParaRPr lang="zh-CN" altLang="en-US" sz="1600" b="1">
                  <a:ln w="19050">
                    <a:noFill/>
                  </a:ln>
                  <a:solidFill>
                    <a:schemeClr val="tx1"/>
                  </a:solidFill>
                  <a:latin typeface="+mj-ea"/>
                  <a:ea typeface="+mj-ea"/>
                  <a:sym typeface="+mn-lt"/>
                </a:endParaRPr>
              </a:p>
              <a:p>
                <a:pPr defTabSz="914400"/>
                <a:r>
                  <a:rPr lang="zh-CN" altLang="en-US" sz="1600" b="1">
                    <a:ln w="19050">
                      <a:noFill/>
                    </a:ln>
                    <a:solidFill>
                      <a:schemeClr val="tx1"/>
                    </a:solidFill>
                    <a:latin typeface="+mj-ea"/>
                    <a:ea typeface="+mj-ea"/>
                    <a:sym typeface="+mn-lt"/>
                  </a:rPr>
                  <a:t>应对</a:t>
                </a:r>
                <a:endParaRPr lang="zh-CN" altLang="en-US" sz="1600" b="1">
                  <a:ln w="19050">
                    <a:noFill/>
                  </a:ln>
                  <a:solidFill>
                    <a:schemeClr val="tx1"/>
                  </a:solidFill>
                  <a:latin typeface="+mj-ea"/>
                  <a:ea typeface="+mj-ea"/>
                  <a:sym typeface="+mn-lt"/>
                </a:endParaRPr>
              </a:p>
            </p:txBody>
          </p:sp>
          <p:sp>
            <p:nvSpPr>
              <p:cNvPr id="110" name="文本框 109"/>
              <p:cNvSpPr txBox="1"/>
              <p:nvPr>
                <p:custDataLst>
                  <p:tags r:id="rId31"/>
                </p:custDataLst>
              </p:nvPr>
            </p:nvSpPr>
            <p:spPr>
              <a:xfrm>
                <a:off x="406101" y="1118146"/>
                <a:ext cx="789533" cy="5835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R="0" lvl="0" indent="0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8000">
                    <a:ln w="3175">
                      <a:noFill/>
                    </a:ln>
                    <a:solidFill>
                      <a:schemeClr val="bg1"/>
                    </a:solidFill>
                    <a:latin typeface="Montserrat Black" panose="00000A00000000000000" pitchFamily="2" charset="0"/>
                    <a:ea typeface="+mj-ea"/>
                  </a:defRPr>
                </a:lvl1pPr>
                <a:lvl2pPr defTabSz="914400"/>
                <a:lvl3pPr defTabSz="914400"/>
                <a:lvl4pPr defTabSz="914400"/>
                <a:lvl5pPr defTabSz="914400"/>
                <a:lvl6pPr defTabSz="914400"/>
                <a:lvl7pPr defTabSz="914400"/>
                <a:lvl8pPr defTabSz="914400"/>
                <a:lvl9pPr defTabSz="914400"/>
              </a:lstStyle>
              <a:p>
                <a:pPr algn="ctr"/>
                <a:r>
                  <a:rPr lang="en-US" altLang="zh-CN" sz="3200">
                    <a:solidFill>
                      <a:schemeClr val="accent1">
                        <a:lumMod val="75000"/>
                      </a:schemeClr>
                    </a:solidFill>
                  </a:rPr>
                  <a:t>04.</a:t>
                </a:r>
                <a:endParaRPr lang="en-US" altLang="zh-CN" sz="320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p:grpSp>
        <p:cxnSp>
          <p:nvCxnSpPr>
            <p:cNvPr id="111" name="直接连接符 110"/>
            <p:cNvCxnSpPr/>
            <p:nvPr>
              <p:custDataLst>
                <p:tags r:id="rId32"/>
              </p:custDataLst>
            </p:nvPr>
          </p:nvCxnSpPr>
          <p:spPr>
            <a:xfrm>
              <a:off x="1306" y="5368"/>
              <a:ext cx="277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组合 111"/>
          <p:cNvGrpSpPr/>
          <p:nvPr>
            <p:custDataLst>
              <p:tags r:id="rId33"/>
            </p:custDataLst>
          </p:nvPr>
        </p:nvGrpSpPr>
        <p:grpSpPr>
          <a:xfrm>
            <a:off x="3153410" y="1713865"/>
            <a:ext cx="1736724" cy="1934210"/>
            <a:chOff x="982" y="2724"/>
            <a:chExt cx="2804" cy="3046"/>
          </a:xfrm>
        </p:grpSpPr>
        <p:sp>
          <p:nvSpPr>
            <p:cNvPr id="113" name="矩形 112"/>
            <p:cNvSpPr/>
            <p:nvPr>
              <p:custDataLst>
                <p:tags r:id="rId34"/>
              </p:custDataLst>
            </p:nvPr>
          </p:nvSpPr>
          <p:spPr>
            <a:xfrm>
              <a:off x="982" y="2724"/>
              <a:ext cx="2031" cy="3046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grpSp>
          <p:nvGrpSpPr>
            <p:cNvPr id="114" name="组合 113"/>
            <p:cNvGrpSpPr/>
            <p:nvPr>
              <p:custDataLst>
                <p:tags r:id="rId35"/>
              </p:custDataLst>
            </p:nvPr>
          </p:nvGrpSpPr>
          <p:grpSpPr>
            <a:xfrm rot="0">
              <a:off x="1095" y="3050"/>
              <a:ext cx="2691" cy="1721"/>
              <a:chOff x="350062" y="1118146"/>
              <a:chExt cx="1709049" cy="1093038"/>
            </a:xfrm>
          </p:grpSpPr>
          <p:sp>
            <p:nvSpPr>
              <p:cNvPr id="115" name="矩形 114"/>
              <p:cNvSpPr/>
              <p:nvPr>
                <p:custDataLst>
                  <p:tags r:id="rId36"/>
                </p:custDataLst>
              </p:nvPr>
            </p:nvSpPr>
            <p:spPr>
              <a:xfrm>
                <a:off x="350062" y="1627679"/>
                <a:ext cx="1709049" cy="58350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/>
                <a:r>
                  <a:rPr lang="zh-CN" altLang="en-US" sz="1600" b="1">
                    <a:ln w="19050">
                      <a:noFill/>
                    </a:ln>
                    <a:solidFill>
                      <a:schemeClr val="tx1"/>
                    </a:solidFill>
                    <a:latin typeface="+mj-ea"/>
                    <a:ea typeface="+mj-ea"/>
                    <a:sym typeface="+mn-lt"/>
                  </a:rPr>
                  <a:t>组织及</a:t>
                </a:r>
                <a:endParaRPr lang="zh-CN" altLang="en-US" sz="1600" b="1">
                  <a:ln w="19050">
                    <a:noFill/>
                  </a:ln>
                  <a:solidFill>
                    <a:schemeClr val="tx1"/>
                  </a:solidFill>
                  <a:latin typeface="+mj-ea"/>
                  <a:ea typeface="+mj-ea"/>
                  <a:sym typeface="+mn-lt"/>
                </a:endParaRPr>
              </a:p>
              <a:p>
                <a:pPr defTabSz="914400"/>
                <a:r>
                  <a:rPr lang="zh-CN" altLang="en-US" sz="1600" b="1">
                    <a:ln w="19050">
                      <a:noFill/>
                    </a:ln>
                    <a:solidFill>
                      <a:schemeClr val="tx1"/>
                    </a:solidFill>
                    <a:latin typeface="+mj-ea"/>
                    <a:ea typeface="+mj-ea"/>
                    <a:sym typeface="+mn-lt"/>
                  </a:rPr>
                  <a:t>人员现状</a:t>
                </a:r>
                <a:endParaRPr lang="zh-CN" altLang="en-US" sz="1600" b="1">
                  <a:ln w="19050">
                    <a:noFill/>
                  </a:ln>
                  <a:solidFill>
                    <a:schemeClr val="tx1"/>
                  </a:solidFill>
                  <a:latin typeface="+mj-ea"/>
                  <a:ea typeface="+mj-ea"/>
                  <a:sym typeface="+mn-lt"/>
                </a:endParaRPr>
              </a:p>
            </p:txBody>
          </p:sp>
          <p:sp>
            <p:nvSpPr>
              <p:cNvPr id="116" name="文本框 115"/>
              <p:cNvSpPr txBox="1"/>
              <p:nvPr>
                <p:custDataLst>
                  <p:tags r:id="rId37"/>
                </p:custDataLst>
              </p:nvPr>
            </p:nvSpPr>
            <p:spPr>
              <a:xfrm>
                <a:off x="367684" y="1118146"/>
                <a:ext cx="789533" cy="5835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R="0" lvl="0" indent="0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8000">
                    <a:ln w="3175">
                      <a:noFill/>
                    </a:ln>
                    <a:solidFill>
                      <a:schemeClr val="bg1"/>
                    </a:solidFill>
                    <a:latin typeface="Montserrat Black" panose="00000A00000000000000" pitchFamily="2" charset="0"/>
                    <a:ea typeface="+mj-ea"/>
                  </a:defRPr>
                </a:lvl1pPr>
                <a:lvl2pPr defTabSz="914400"/>
                <a:lvl3pPr defTabSz="914400"/>
                <a:lvl4pPr defTabSz="914400"/>
                <a:lvl5pPr defTabSz="914400"/>
                <a:lvl6pPr defTabSz="914400"/>
                <a:lvl7pPr defTabSz="914400"/>
                <a:lvl8pPr defTabSz="914400"/>
                <a:lvl9pPr defTabSz="914400"/>
              </a:lstStyle>
              <a:p>
                <a:pPr algn="ctr"/>
                <a:r>
                  <a:rPr lang="en-US" altLang="zh-CN" sz="3200">
                    <a:solidFill>
                      <a:schemeClr val="accent1">
                        <a:lumMod val="75000"/>
                      </a:schemeClr>
                    </a:solidFill>
                  </a:rPr>
                  <a:t>03.</a:t>
                </a:r>
                <a:endParaRPr lang="en-US" altLang="zh-CN" sz="320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p:grpSp>
        <p:cxnSp>
          <p:nvCxnSpPr>
            <p:cNvPr id="117" name="直接连接符 116"/>
            <p:cNvCxnSpPr/>
            <p:nvPr>
              <p:custDataLst>
                <p:tags r:id="rId38"/>
              </p:custDataLst>
            </p:nvPr>
          </p:nvCxnSpPr>
          <p:spPr>
            <a:xfrm>
              <a:off x="1306" y="5368"/>
              <a:ext cx="277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 rot="5400000">
            <a:off x="8317888" y="2442721"/>
            <a:ext cx="911321" cy="83328"/>
            <a:chOff x="7751604" y="346665"/>
            <a:chExt cx="911321" cy="83328"/>
          </a:xfrm>
        </p:grpSpPr>
        <p:sp>
          <p:nvSpPr>
            <p:cNvPr id="4" name="椭圆 3"/>
            <p:cNvSpPr/>
            <p:nvPr/>
          </p:nvSpPr>
          <p:spPr>
            <a:xfrm>
              <a:off x="8303600" y="346665"/>
              <a:ext cx="83328" cy="8332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8579597" y="346665"/>
              <a:ext cx="83328" cy="8332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7751604" y="346665"/>
              <a:ext cx="83328" cy="8332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8027602" y="346665"/>
              <a:ext cx="83328" cy="8332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6200000">
            <a:off x="4413248" y="412747"/>
            <a:ext cx="317500" cy="91440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948280" y="213380"/>
            <a:ext cx="2498304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未来</a:t>
            </a:r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规划</a:t>
            </a:r>
            <a:endParaRPr lang="zh-CN" altLang="en-US" sz="24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9497" y="151825"/>
            <a:ext cx="789533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3200">
                <a:solidFill>
                  <a:schemeClr val="accent1">
                    <a:lumMod val="75000"/>
                  </a:schemeClr>
                </a:solidFill>
              </a:rPr>
              <a:t>05</a:t>
            </a:r>
            <a:r>
              <a:rPr lang="en-US" altLang="zh-CN" sz="3200">
                <a:solidFill>
                  <a:schemeClr val="accent1"/>
                </a:solidFill>
              </a:rPr>
              <a:t>.</a:t>
            </a:r>
            <a:endParaRPr lang="zh-CN" altLang="en-US" sz="3200">
              <a:solidFill>
                <a:schemeClr val="accent1"/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578662" y="402548"/>
            <a:ext cx="197038" cy="83328"/>
            <a:chOff x="3649014" y="515114"/>
            <a:chExt cx="266163" cy="901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: 圆角 7" descr="e7d195523061f1c09e9d68d7cf438b91ef959ecb14fc25d26BBA7F7DBC18E55DFF4014AF651F0BF2569D4B6C1DA7F1A4683A481403BD872FC687266AD13265C1DE7C373772FD8728ABDD69ADD03BFF5BE2862BC891DBB79EA343047B31334D20AFB5918CC0CBDBDC406049EDD098D5017DE58ADE463A22E007906113B5C383EC36FBD30C9EE764B90F387D140C274F8A"/>
          <p:cNvSpPr/>
          <p:nvPr>
            <p:custDataLst>
              <p:tags r:id="rId1"/>
            </p:custDataLst>
          </p:nvPr>
        </p:nvSpPr>
        <p:spPr>
          <a:xfrm>
            <a:off x="358775" y="2776855"/>
            <a:ext cx="2116455" cy="165163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accent1"/>
            </a:solidFill>
          </a:ln>
          <a:effectLst>
            <a:outerShdw blurRad="76200" dist="38100" dir="2700000" algn="tl" rotWithShape="0">
              <a:schemeClr val="accent1">
                <a:lumMod val="75000"/>
                <a:alpha val="1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20" name="矩形: 圆角 19" descr="e7d195523061f1c09e9d68d7cf438b91ef959ecb14fc25d26BBA7F7DBC18E55DFF4014AF651F0BF2569D4B6C1DA7F1A4683A481403BD872FC687266AD13265C1DE7C373772FD8728ABDD69ADD03BFF5BE2862BC891DBB79EA343047B31334D20AFB5918CC0CBDBDC406049EDD098D5017DE58ADE463A22E007906113B5C383EC36FBD30C9EE764B90F387D140C274F8A"/>
          <p:cNvSpPr/>
          <p:nvPr>
            <p:custDataLst>
              <p:tags r:id="rId2"/>
            </p:custDataLst>
          </p:nvPr>
        </p:nvSpPr>
        <p:spPr>
          <a:xfrm>
            <a:off x="2580005" y="2776855"/>
            <a:ext cx="2121535" cy="165163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accent1"/>
            </a:solidFill>
          </a:ln>
          <a:effectLst>
            <a:outerShdw blurRad="76200" dist="38100" dir="2700000" algn="tl" rotWithShape="0">
              <a:schemeClr val="accent1">
                <a:lumMod val="75000"/>
                <a:alpha val="1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26" name="箭头: 右 25" descr="e7d195523061f1c09e9d68d7cf438b91ef959ecb14fc25d26BBA7F7DBC18E55DFF4014AF651F0BF2569D4B6C1DA7F1A4683A481403BD872FC687266AD13265C1DE7C373772FD8728ABDD69ADD03BFF5BE2862BC891DBB79EA343047B31334D20AFB5918CC0CBDBDC406049EDD098D5017DE58ADE463A22E007906113B5C383EC36FBD30C9EE764B90F387D140C274F8A"/>
          <p:cNvSpPr/>
          <p:nvPr>
            <p:custDataLst>
              <p:tags r:id="rId3"/>
            </p:custDataLst>
          </p:nvPr>
        </p:nvSpPr>
        <p:spPr>
          <a:xfrm rot="16200000">
            <a:off x="1858010" y="2958756"/>
            <a:ext cx="509810" cy="269090"/>
          </a:xfrm>
          <a:prstGeom prst="rightArrow">
            <a:avLst>
              <a:gd name="adj1" fmla="val 50000"/>
              <a:gd name="adj2" fmla="val 82144"/>
            </a:avLst>
          </a:prstGeom>
          <a:gradFill flip="none" rotWithShape="1">
            <a:gsLst>
              <a:gs pos="900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2700000" algn="tl" rotWithShape="0">
              <a:schemeClr val="accent1">
                <a:lumMod val="75000"/>
                <a:alpha val="1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>
            <p:custDataLst>
              <p:tags r:id="rId4"/>
            </p:custDataLst>
          </p:nvPr>
        </p:nvSpPr>
        <p:spPr>
          <a:xfrm>
            <a:off x="496570" y="2867495"/>
            <a:ext cx="2047727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1400" b="1">
                <a:ln w="19050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sym typeface="+mn-lt"/>
              </a:rPr>
              <a:t>业务目标</a:t>
            </a:r>
            <a:endParaRPr lang="zh-CN" altLang="en-US" sz="1400" b="1">
              <a:ln w="19050">
                <a:noFill/>
              </a:ln>
              <a:solidFill>
                <a:schemeClr val="accent1">
                  <a:lumMod val="7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29" name="文本框 28"/>
          <p:cNvSpPr txBox="1"/>
          <p:nvPr>
            <p:custDataLst>
              <p:tags r:id="rId5"/>
            </p:custDataLst>
          </p:nvPr>
        </p:nvSpPr>
        <p:spPr>
          <a:xfrm>
            <a:off x="367665" y="3221355"/>
            <a:ext cx="2176145" cy="10477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>
                <a:cs typeface="MiSans Light" panose="00000400000000000000" charset="-122"/>
              </a:rPr>
              <a:t>部署效率提升（</a:t>
            </a:r>
            <a:r>
              <a:rPr lang="en-US" altLang="zh-CN" sz="1200">
                <a:cs typeface="MiSans Light" panose="00000400000000000000" charset="-122"/>
              </a:rPr>
              <a:t> 50</a:t>
            </a:r>
            <a:r>
              <a:rPr lang="en-US" altLang="zh-CN" sz="1200">
                <a:cs typeface="MiSans Light" panose="00000400000000000000" charset="-122"/>
                <a:sym typeface="+mn-ea"/>
              </a:rPr>
              <a:t>%</a:t>
            </a:r>
            <a:r>
              <a:rPr lang="zh-CN" altLang="en-US" sz="1200">
                <a:cs typeface="MiSans Light" panose="00000400000000000000" charset="-122"/>
                <a:sym typeface="+mn-ea"/>
              </a:rPr>
              <a:t>以上</a:t>
            </a:r>
            <a:r>
              <a:rPr lang="en-US" altLang="zh-CN" sz="1200">
                <a:cs typeface="MiSans Light" panose="00000400000000000000" charset="-122"/>
              </a:rPr>
              <a:t> </a:t>
            </a:r>
            <a:r>
              <a:rPr lang="zh-CN" altLang="en-US" sz="1200">
                <a:cs typeface="MiSans Light" panose="00000400000000000000" charset="-122"/>
              </a:rPr>
              <a:t>）</a:t>
            </a:r>
            <a:endParaRPr lang="zh-CN" altLang="en-US" sz="1200">
              <a:cs typeface="MiSans Light" panose="00000400000000000000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>
                <a:cs typeface="MiSans Light" panose="00000400000000000000" charset="-122"/>
              </a:rPr>
              <a:t>线上问题保障（当天解决）</a:t>
            </a:r>
            <a:endParaRPr lang="zh-CN" altLang="en-US" sz="1200">
              <a:cs typeface="MiSans Light" panose="00000400000000000000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>
                <a:cs typeface="MiSans Light" panose="00000400000000000000" charset="-122"/>
                <a:sym typeface="+mn-ea"/>
              </a:rPr>
              <a:t>客户需求响应（</a:t>
            </a:r>
            <a:r>
              <a:rPr lang="en-US" sz="1200">
                <a:cs typeface="MiSans Light" panose="00000400000000000000" charset="-122"/>
                <a:sym typeface="+mn-ea"/>
              </a:rPr>
              <a:t>2</a:t>
            </a:r>
            <a:r>
              <a:rPr lang="zh-CN" altLang="en-US" sz="1200">
                <a:cs typeface="MiSans Light" panose="00000400000000000000" charset="-122"/>
                <a:sym typeface="+mn-ea"/>
              </a:rPr>
              <a:t>个工作日解决）</a:t>
            </a:r>
            <a:endParaRPr lang="zh-CN" altLang="en-US" sz="1200">
              <a:cs typeface="MiSans Light" panose="00000400000000000000" charset="-122"/>
            </a:endParaRPr>
          </a:p>
        </p:txBody>
      </p:sp>
      <p:sp>
        <p:nvSpPr>
          <p:cNvPr id="30" name="矩形 29"/>
          <p:cNvSpPr/>
          <p:nvPr>
            <p:custDataLst>
              <p:tags r:id="rId6"/>
            </p:custDataLst>
          </p:nvPr>
        </p:nvSpPr>
        <p:spPr>
          <a:xfrm>
            <a:off x="2842227" y="2838728"/>
            <a:ext cx="2047727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1400" b="1">
                <a:ln w="19050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sym typeface="+mn-lt"/>
              </a:rPr>
              <a:t>组织目标</a:t>
            </a:r>
            <a:endParaRPr lang="zh-CN" altLang="en-US" sz="1400" b="1">
              <a:ln w="19050">
                <a:noFill/>
              </a:ln>
              <a:solidFill>
                <a:schemeClr val="accent1">
                  <a:lumMod val="7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31" name="文本框 30"/>
          <p:cNvSpPr txBox="1"/>
          <p:nvPr>
            <p:custDataLst>
              <p:tags r:id="rId7"/>
            </p:custDataLst>
          </p:nvPr>
        </p:nvSpPr>
        <p:spPr>
          <a:xfrm>
            <a:off x="2580005" y="3221355"/>
            <a:ext cx="2120900" cy="10909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>
                <a:cs typeface="MiSans Light" panose="00000400000000000000" charset="-122"/>
              </a:rPr>
              <a:t>达成运维开发，项目实施，硬件底层三个维度分岗</a:t>
            </a:r>
            <a:endParaRPr lang="zh-CN" altLang="en-US" sz="1200">
              <a:cs typeface="MiSans Light" panose="00000400000000000000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>
                <a:cs typeface="MiSans Light" panose="00000400000000000000" charset="-122"/>
              </a:rPr>
              <a:t>运维技能能力整体提升</a:t>
            </a:r>
            <a:r>
              <a:rPr lang="en-US" altLang="zh-CN" sz="1200">
                <a:cs typeface="MiSans Light" panose="00000400000000000000" charset="-122"/>
              </a:rPr>
              <a:t>20%</a:t>
            </a:r>
            <a:r>
              <a:rPr lang="zh-CN" altLang="en-US" sz="1200">
                <a:cs typeface="MiSans Light" panose="00000400000000000000" charset="-122"/>
              </a:rPr>
              <a:t>以上</a:t>
            </a:r>
            <a:endParaRPr lang="zh-CN" altLang="en-US" sz="1200">
              <a:cs typeface="MiSans Light" panose="00000400000000000000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294923" y="858967"/>
            <a:ext cx="3517549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运维短期</a:t>
            </a:r>
            <a:r>
              <a:rPr lang="zh-CN" altLang="en-US" sz="2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目标</a:t>
            </a:r>
            <a:endParaRPr lang="zh-CN" altLang="en-US" sz="20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294640" y="1378585"/>
            <a:ext cx="4606290" cy="10642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MiSans Light" panose="00000400000000000000" charset="-122"/>
                <a:sym typeface="+mn-ea"/>
              </a:rPr>
              <a:t>提升产品线部署能力，完成全自动化部署方案和通过组内不同的技术特点，进行技术分岗，每个技术岗位有A,B角色对工作流程进行保障，提高线上问题处理响应速度和运维开发效率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MiSans Light" panose="00000400000000000000" charset="-122"/>
            </a:endParaRPr>
          </a:p>
          <a:p>
            <a:pPr>
              <a:lnSpc>
                <a:spcPct val="150000"/>
              </a:lnSpc>
            </a:pPr>
            <a:endParaRPr lang="zh-CN" altLang="en-US" sz="12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12" name="图片占位符 11" descr="桌子上放着笔记本电脑的人&#10;&#10;低可信度描述已自动生成"/>
          <p:cNvPicPr>
            <a:picLocks noGrp="1" noChangeAspect="1"/>
          </p:cNvPicPr>
          <p:nvPr>
            <p:ph type="pic" sz="quarter" idx="21"/>
          </p:nvPr>
        </p:nvPicPr>
        <p:blipFill>
          <a:blip r:embed="rId8"/>
          <a:srcRect t="19984" b="19984"/>
          <a:stretch>
            <a:fillRect/>
          </a:stretch>
        </p:blipFill>
        <p:spPr/>
      </p:pic>
      <p:pic>
        <p:nvPicPr>
          <p:cNvPr id="14" name="图片占位符 13" descr="人手里拿着纸&#10;&#10;描述已自动生成"/>
          <p:cNvPicPr>
            <a:picLocks noGrp="1" noChangeAspect="1"/>
          </p:cNvPicPr>
          <p:nvPr>
            <p:ph type="pic" sz="quarter" idx="22"/>
          </p:nvPr>
        </p:nvPicPr>
        <p:blipFill>
          <a:blip r:embed="rId9"/>
          <a:srcRect t="19851" b="19851"/>
          <a:stretch>
            <a:fillRect/>
          </a:stretch>
        </p:blipFill>
        <p:spPr/>
      </p:pic>
      <p:grpSp>
        <p:nvGrpSpPr>
          <p:cNvPr id="15" name="组合 14"/>
          <p:cNvGrpSpPr/>
          <p:nvPr/>
        </p:nvGrpSpPr>
        <p:grpSpPr>
          <a:xfrm>
            <a:off x="366795" y="4894343"/>
            <a:ext cx="180810" cy="180810"/>
            <a:chOff x="5650473" y="2172135"/>
            <a:chExt cx="299719" cy="299719"/>
          </a:xfrm>
        </p:grpSpPr>
        <p:sp>
          <p:nvSpPr>
            <p:cNvPr id="16" name="椭圆 15"/>
            <p:cNvSpPr/>
            <p:nvPr/>
          </p:nvSpPr>
          <p:spPr>
            <a:xfrm>
              <a:off x="5650473" y="2172135"/>
              <a:ext cx="299719" cy="299719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5713827" y="2265113"/>
              <a:ext cx="173010" cy="113763"/>
              <a:chOff x="5710402" y="2264198"/>
              <a:chExt cx="173010" cy="113763"/>
            </a:xfrm>
          </p:grpSpPr>
          <p:cxnSp>
            <p:nvCxnSpPr>
              <p:cNvPr id="19" name="直接箭头连接符 18"/>
              <p:cNvCxnSpPr>
                <a:endCxn id="21" idx="1"/>
              </p:cNvCxnSpPr>
              <p:nvPr/>
            </p:nvCxnSpPr>
            <p:spPr>
              <a:xfrm>
                <a:off x="5710402" y="2324299"/>
                <a:ext cx="173010" cy="0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任意多边形: 形状 20"/>
              <p:cNvSpPr/>
              <p:nvPr/>
            </p:nvSpPr>
            <p:spPr>
              <a:xfrm>
                <a:off x="5821164" y="2264198"/>
                <a:ext cx="62248" cy="113763"/>
              </a:xfrm>
              <a:custGeom>
                <a:avLst/>
                <a:gdLst>
                  <a:gd name="connsiteX0" fmla="*/ 0 w 60101"/>
                  <a:gd name="connsiteY0" fmla="*/ 0 h 113763"/>
                  <a:gd name="connsiteX1" fmla="*/ 60101 w 60101"/>
                  <a:gd name="connsiteY1" fmla="*/ 60101 h 113763"/>
                  <a:gd name="connsiteX2" fmla="*/ 6439 w 60101"/>
                  <a:gd name="connsiteY2" fmla="*/ 113763 h 113763"/>
                  <a:gd name="connsiteX0-1" fmla="*/ 2147 w 62248"/>
                  <a:gd name="connsiteY0-2" fmla="*/ 0 h 113763"/>
                  <a:gd name="connsiteX1-3" fmla="*/ 62248 w 62248"/>
                  <a:gd name="connsiteY1-4" fmla="*/ 60101 h 113763"/>
                  <a:gd name="connsiteX2-5" fmla="*/ 0 w 62248"/>
                  <a:gd name="connsiteY2-6" fmla="*/ 113763 h 11376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62248" h="113763">
                    <a:moveTo>
                      <a:pt x="2147" y="0"/>
                    </a:moveTo>
                    <a:lnTo>
                      <a:pt x="62248" y="60101"/>
                    </a:lnTo>
                    <a:cubicBezTo>
                      <a:pt x="44361" y="77988"/>
                      <a:pt x="17887" y="95876"/>
                      <a:pt x="0" y="113763"/>
                    </a:cubicBez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5" name="文本框 24"/>
          <p:cNvSpPr txBox="1"/>
          <p:nvPr/>
        </p:nvSpPr>
        <p:spPr>
          <a:xfrm>
            <a:off x="6053670" y="4869332"/>
            <a:ext cx="2817223" cy="2298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8FFFFF"/>
                    </a:gs>
                    <a:gs pos="100000">
                      <a:srgbClr val="FF1FAA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900">
                <a:solidFill>
                  <a:schemeClr val="bg1"/>
                </a:solidFill>
                <a:latin typeface="+mj-lt"/>
              </a:rPr>
              <a:t>合肥中科类脑智能技术</a:t>
            </a:r>
            <a:r>
              <a:rPr lang="zh-CN" altLang="en-US" sz="900">
                <a:solidFill>
                  <a:schemeClr val="bg1"/>
                </a:solidFill>
                <a:latin typeface="+mj-lt"/>
              </a:rPr>
              <a:t>有限公司</a:t>
            </a:r>
            <a:endParaRPr lang="zh-CN" altLang="en-US" sz="9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箭头: 右 25" descr="e7d195523061f1c09e9d68d7cf438b91ef959ecb14fc25d26BBA7F7DBC18E55DFF4014AF651F0BF2569D4B6C1DA7F1A4683A481403BD872FC687266AD13265C1DE7C373772FD8728ABDD69ADD03BFF5BE2862BC891DBB79EA343047B31334D20AFB5918CC0CBDBDC406049EDD098D5017DE58ADE463A22E007906113B5C383EC36FBD30C9EE764B90F387D140C274F8A"/>
          <p:cNvSpPr/>
          <p:nvPr>
            <p:custDataLst>
              <p:tags r:id="rId10"/>
            </p:custDataLst>
          </p:nvPr>
        </p:nvSpPr>
        <p:spPr>
          <a:xfrm rot="16200000">
            <a:off x="4265295" y="2958756"/>
            <a:ext cx="509810" cy="269090"/>
          </a:xfrm>
          <a:prstGeom prst="rightArrow">
            <a:avLst>
              <a:gd name="adj1" fmla="val 50000"/>
              <a:gd name="adj2" fmla="val 82144"/>
            </a:avLst>
          </a:prstGeom>
          <a:gradFill flip="none" rotWithShape="1">
            <a:gsLst>
              <a:gs pos="900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76200" dist="38100" dir="2700000" algn="tl" rotWithShape="0">
              <a:schemeClr val="accent1">
                <a:lumMod val="75000"/>
                <a:alpha val="1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6200000">
            <a:off x="4413248" y="412747"/>
            <a:ext cx="317500" cy="91440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948280" y="213380"/>
            <a:ext cx="2498304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未来</a:t>
            </a:r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规划</a:t>
            </a:r>
            <a:endParaRPr lang="zh-CN" altLang="en-US" sz="24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9497" y="151825"/>
            <a:ext cx="789533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3200">
                <a:solidFill>
                  <a:schemeClr val="accent1">
                    <a:lumMod val="75000"/>
                  </a:schemeClr>
                </a:solidFill>
              </a:rPr>
              <a:t>05.</a:t>
            </a:r>
            <a:endParaRPr lang="en-US" altLang="zh-CN" sz="320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578662" y="402548"/>
            <a:ext cx="197038" cy="83328"/>
            <a:chOff x="3649014" y="515114"/>
            <a:chExt cx="266163" cy="901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0" name="组合 259"/>
          <p:cNvGrpSpPr/>
          <p:nvPr/>
        </p:nvGrpSpPr>
        <p:grpSpPr>
          <a:xfrm>
            <a:off x="366795" y="4894343"/>
            <a:ext cx="180810" cy="180810"/>
            <a:chOff x="5650473" y="2172135"/>
            <a:chExt cx="299719" cy="299719"/>
          </a:xfrm>
        </p:grpSpPr>
        <p:sp>
          <p:nvSpPr>
            <p:cNvPr id="261" name="椭圆 260"/>
            <p:cNvSpPr/>
            <p:nvPr/>
          </p:nvSpPr>
          <p:spPr>
            <a:xfrm>
              <a:off x="5650473" y="2172135"/>
              <a:ext cx="299719" cy="299719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2" name="组合 261"/>
            <p:cNvGrpSpPr/>
            <p:nvPr/>
          </p:nvGrpSpPr>
          <p:grpSpPr>
            <a:xfrm>
              <a:off x="5713827" y="2265113"/>
              <a:ext cx="173010" cy="113763"/>
              <a:chOff x="5710402" y="2264198"/>
              <a:chExt cx="173010" cy="113763"/>
            </a:xfrm>
          </p:grpSpPr>
          <p:cxnSp>
            <p:nvCxnSpPr>
              <p:cNvPr id="263" name="直接箭头连接符 262"/>
              <p:cNvCxnSpPr>
                <a:endCxn id="264" idx="1"/>
              </p:cNvCxnSpPr>
              <p:nvPr/>
            </p:nvCxnSpPr>
            <p:spPr>
              <a:xfrm>
                <a:off x="5710402" y="2324299"/>
                <a:ext cx="173010" cy="0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4" name="任意多边形: 形状 263"/>
              <p:cNvSpPr/>
              <p:nvPr/>
            </p:nvSpPr>
            <p:spPr>
              <a:xfrm>
                <a:off x="5821164" y="2264198"/>
                <a:ext cx="62248" cy="113763"/>
              </a:xfrm>
              <a:custGeom>
                <a:avLst/>
                <a:gdLst>
                  <a:gd name="connsiteX0" fmla="*/ 0 w 60101"/>
                  <a:gd name="connsiteY0" fmla="*/ 0 h 113763"/>
                  <a:gd name="connsiteX1" fmla="*/ 60101 w 60101"/>
                  <a:gd name="connsiteY1" fmla="*/ 60101 h 113763"/>
                  <a:gd name="connsiteX2" fmla="*/ 6439 w 60101"/>
                  <a:gd name="connsiteY2" fmla="*/ 113763 h 113763"/>
                  <a:gd name="connsiteX0-1" fmla="*/ 2147 w 62248"/>
                  <a:gd name="connsiteY0-2" fmla="*/ 0 h 113763"/>
                  <a:gd name="connsiteX1-3" fmla="*/ 62248 w 62248"/>
                  <a:gd name="connsiteY1-4" fmla="*/ 60101 h 113763"/>
                  <a:gd name="connsiteX2-5" fmla="*/ 0 w 62248"/>
                  <a:gd name="connsiteY2-6" fmla="*/ 113763 h 11376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62248" h="113763">
                    <a:moveTo>
                      <a:pt x="2147" y="0"/>
                    </a:moveTo>
                    <a:lnTo>
                      <a:pt x="62248" y="60101"/>
                    </a:lnTo>
                    <a:cubicBezTo>
                      <a:pt x="44361" y="77988"/>
                      <a:pt x="17887" y="95876"/>
                      <a:pt x="0" y="113763"/>
                    </a:cubicBez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2" name="矩形 31"/>
          <p:cNvSpPr/>
          <p:nvPr/>
        </p:nvSpPr>
        <p:spPr>
          <a:xfrm>
            <a:off x="294923" y="858967"/>
            <a:ext cx="3517549" cy="398780"/>
          </a:xfrm>
          <a:prstGeom prst="rect">
            <a:avLst/>
          </a:prstGeom>
        </p:spPr>
        <p:txBody>
          <a:bodyPr wrap="square">
            <a:spAutoFit/>
          </a:bodyPr>
          <a:p>
            <a:pPr defTabSz="914400"/>
            <a:r>
              <a:rPr lang="zh-CN" altLang="en-US" sz="2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运维资源</a:t>
            </a:r>
            <a:r>
              <a:rPr lang="zh-CN" altLang="en-US" sz="2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支持</a:t>
            </a:r>
            <a:endParaRPr lang="zh-CN" altLang="en-US" sz="20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053670" y="4869332"/>
            <a:ext cx="2817223" cy="2298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8FFFFF"/>
                    </a:gs>
                    <a:gs pos="100000">
                      <a:srgbClr val="FF1FAA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900">
                <a:solidFill>
                  <a:schemeClr val="bg1"/>
                </a:solidFill>
                <a:latin typeface="+mj-lt"/>
              </a:rPr>
              <a:t>合肥中科类脑智能技术</a:t>
            </a:r>
            <a:r>
              <a:rPr lang="zh-CN" altLang="en-US" sz="900">
                <a:solidFill>
                  <a:schemeClr val="bg1"/>
                </a:solidFill>
                <a:latin typeface="+mj-lt"/>
              </a:rPr>
              <a:t>有限公司</a:t>
            </a:r>
            <a:endParaRPr lang="zh-CN" altLang="en-US" sz="9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任意多边形 7"/>
          <p:cNvSpPr/>
          <p:nvPr>
            <p:custDataLst>
              <p:tags r:id="rId1"/>
            </p:custDataLst>
          </p:nvPr>
        </p:nvSpPr>
        <p:spPr>
          <a:xfrm>
            <a:off x="3687915" y="1641461"/>
            <a:ext cx="1147121" cy="1147121"/>
          </a:xfrm>
          <a:custGeom>
            <a:avLst/>
            <a:gdLst>
              <a:gd name="connsiteX0" fmla="*/ 1989 w 3929"/>
              <a:gd name="connsiteY0" fmla="*/ 3929 h 3929"/>
              <a:gd name="connsiteX1" fmla="*/ 1965 w 3929"/>
              <a:gd name="connsiteY1" fmla="*/ 3929 h 3929"/>
              <a:gd name="connsiteX2" fmla="*/ 0 w 3929"/>
              <a:gd name="connsiteY2" fmla="*/ 1965 h 3929"/>
              <a:gd name="connsiteX3" fmla="*/ 1965 w 3929"/>
              <a:gd name="connsiteY3" fmla="*/ 0 h 3929"/>
              <a:gd name="connsiteX4" fmla="*/ 3929 w 3929"/>
              <a:gd name="connsiteY4" fmla="*/ 1965 h 3929"/>
              <a:gd name="connsiteX5" fmla="*/ 3775 w 3929"/>
              <a:gd name="connsiteY5" fmla="*/ 2729 h 3929"/>
              <a:gd name="connsiteX6" fmla="*/ 3759 w 3929"/>
              <a:gd name="connsiteY6" fmla="*/ 2764 h 3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29" h="3929">
                <a:moveTo>
                  <a:pt x="1989" y="3929"/>
                </a:moveTo>
                <a:lnTo>
                  <a:pt x="1965" y="3929"/>
                </a:lnTo>
                <a:cubicBezTo>
                  <a:pt x="880" y="3929"/>
                  <a:pt x="0" y="3049"/>
                  <a:pt x="0" y="1965"/>
                </a:cubicBezTo>
                <a:cubicBezTo>
                  <a:pt x="0" y="880"/>
                  <a:pt x="880" y="0"/>
                  <a:pt x="1965" y="0"/>
                </a:cubicBezTo>
                <a:cubicBezTo>
                  <a:pt x="3049" y="0"/>
                  <a:pt x="3929" y="880"/>
                  <a:pt x="3929" y="1965"/>
                </a:cubicBezTo>
                <a:cubicBezTo>
                  <a:pt x="3929" y="2236"/>
                  <a:pt x="3874" y="2494"/>
                  <a:pt x="3775" y="2729"/>
                </a:cubicBezTo>
                <a:lnTo>
                  <a:pt x="3759" y="2764"/>
                </a:lnTo>
              </a:path>
            </a:pathLst>
          </a:custGeom>
          <a:noFill/>
          <a:ln w="50800" cap="rnd">
            <a:gradFill>
              <a:gsLst>
                <a:gs pos="0">
                  <a:schemeClr val="accent1">
                    <a:alpha val="60000"/>
                  </a:schemeClr>
                </a:gs>
                <a:gs pos="80000">
                  <a:schemeClr val="accent1">
                    <a:alpha val="100000"/>
                  </a:schemeClr>
                </a:gs>
              </a:gsLst>
              <a:lin ang="8100000" scaled="1"/>
            </a:gradFill>
            <a:tailEnd type="arrow" w="lg" len="sm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590">
              <a:solidFill>
                <a:schemeClr val="lt1"/>
              </a:solidFill>
            </a:endParaRPr>
          </a:p>
        </p:txBody>
      </p:sp>
      <p:sp>
        <p:nvSpPr>
          <p:cNvPr id="9" name="任意多边形 8"/>
          <p:cNvSpPr/>
          <p:nvPr>
            <p:custDataLst>
              <p:tags r:id="rId2"/>
            </p:custDataLst>
          </p:nvPr>
        </p:nvSpPr>
        <p:spPr>
          <a:xfrm rot="7200000">
            <a:off x="4200221" y="2497580"/>
            <a:ext cx="1147121" cy="1147121"/>
          </a:xfrm>
          <a:custGeom>
            <a:avLst/>
            <a:gdLst>
              <a:gd name="connsiteX0" fmla="*/ 1989 w 3929"/>
              <a:gd name="connsiteY0" fmla="*/ 3929 h 3929"/>
              <a:gd name="connsiteX1" fmla="*/ 1965 w 3929"/>
              <a:gd name="connsiteY1" fmla="*/ 3929 h 3929"/>
              <a:gd name="connsiteX2" fmla="*/ 0 w 3929"/>
              <a:gd name="connsiteY2" fmla="*/ 1965 h 3929"/>
              <a:gd name="connsiteX3" fmla="*/ 1965 w 3929"/>
              <a:gd name="connsiteY3" fmla="*/ 0 h 3929"/>
              <a:gd name="connsiteX4" fmla="*/ 3929 w 3929"/>
              <a:gd name="connsiteY4" fmla="*/ 1965 h 3929"/>
              <a:gd name="connsiteX5" fmla="*/ 3775 w 3929"/>
              <a:gd name="connsiteY5" fmla="*/ 2729 h 3929"/>
              <a:gd name="connsiteX6" fmla="*/ 3759 w 3929"/>
              <a:gd name="connsiteY6" fmla="*/ 2764 h 3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29" h="3929">
                <a:moveTo>
                  <a:pt x="1989" y="3929"/>
                </a:moveTo>
                <a:lnTo>
                  <a:pt x="1965" y="3929"/>
                </a:lnTo>
                <a:cubicBezTo>
                  <a:pt x="880" y="3929"/>
                  <a:pt x="0" y="3049"/>
                  <a:pt x="0" y="1965"/>
                </a:cubicBezTo>
                <a:cubicBezTo>
                  <a:pt x="0" y="880"/>
                  <a:pt x="880" y="0"/>
                  <a:pt x="1965" y="0"/>
                </a:cubicBezTo>
                <a:cubicBezTo>
                  <a:pt x="3049" y="0"/>
                  <a:pt x="3929" y="880"/>
                  <a:pt x="3929" y="1965"/>
                </a:cubicBezTo>
                <a:cubicBezTo>
                  <a:pt x="3929" y="2236"/>
                  <a:pt x="3874" y="2494"/>
                  <a:pt x="3775" y="2729"/>
                </a:cubicBezTo>
                <a:lnTo>
                  <a:pt x="3759" y="2764"/>
                </a:lnTo>
              </a:path>
            </a:pathLst>
          </a:custGeom>
          <a:noFill/>
          <a:ln w="50800" cap="rnd">
            <a:solidFill>
              <a:srgbClr val="394B95"/>
            </a:solidFill>
            <a:tailEnd type="arrow" w="lg" len="sm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590">
              <a:solidFill>
                <a:schemeClr val="lt1"/>
              </a:solidFill>
            </a:endParaRPr>
          </a:p>
        </p:txBody>
      </p:sp>
      <p:sp>
        <p:nvSpPr>
          <p:cNvPr id="10" name="任意多边形 9"/>
          <p:cNvSpPr/>
          <p:nvPr>
            <p:custDataLst>
              <p:tags r:id="rId3"/>
            </p:custDataLst>
          </p:nvPr>
        </p:nvSpPr>
        <p:spPr>
          <a:xfrm rot="14400000">
            <a:off x="3206146" y="2510513"/>
            <a:ext cx="1147121" cy="1147121"/>
          </a:xfrm>
          <a:custGeom>
            <a:avLst/>
            <a:gdLst>
              <a:gd name="connsiteX0" fmla="*/ 1989 w 3929"/>
              <a:gd name="connsiteY0" fmla="*/ 3929 h 3929"/>
              <a:gd name="connsiteX1" fmla="*/ 1965 w 3929"/>
              <a:gd name="connsiteY1" fmla="*/ 3929 h 3929"/>
              <a:gd name="connsiteX2" fmla="*/ 0 w 3929"/>
              <a:gd name="connsiteY2" fmla="*/ 1965 h 3929"/>
              <a:gd name="connsiteX3" fmla="*/ 1965 w 3929"/>
              <a:gd name="connsiteY3" fmla="*/ 0 h 3929"/>
              <a:gd name="connsiteX4" fmla="*/ 3929 w 3929"/>
              <a:gd name="connsiteY4" fmla="*/ 1965 h 3929"/>
              <a:gd name="connsiteX5" fmla="*/ 3775 w 3929"/>
              <a:gd name="connsiteY5" fmla="*/ 2729 h 3929"/>
              <a:gd name="connsiteX6" fmla="*/ 3759 w 3929"/>
              <a:gd name="connsiteY6" fmla="*/ 2764 h 3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29" h="3929">
                <a:moveTo>
                  <a:pt x="1989" y="3929"/>
                </a:moveTo>
                <a:lnTo>
                  <a:pt x="1965" y="3929"/>
                </a:lnTo>
                <a:cubicBezTo>
                  <a:pt x="880" y="3929"/>
                  <a:pt x="0" y="3049"/>
                  <a:pt x="0" y="1965"/>
                </a:cubicBezTo>
                <a:cubicBezTo>
                  <a:pt x="0" y="880"/>
                  <a:pt x="880" y="0"/>
                  <a:pt x="1965" y="0"/>
                </a:cubicBezTo>
                <a:cubicBezTo>
                  <a:pt x="3049" y="0"/>
                  <a:pt x="3929" y="880"/>
                  <a:pt x="3929" y="1965"/>
                </a:cubicBezTo>
                <a:cubicBezTo>
                  <a:pt x="3929" y="2236"/>
                  <a:pt x="3874" y="2494"/>
                  <a:pt x="3775" y="2729"/>
                </a:cubicBezTo>
                <a:lnTo>
                  <a:pt x="3759" y="2764"/>
                </a:lnTo>
              </a:path>
            </a:pathLst>
          </a:custGeom>
          <a:noFill/>
          <a:ln w="50800" cap="rnd">
            <a:gradFill>
              <a:gsLst>
                <a:gs pos="0">
                  <a:schemeClr val="accent1">
                    <a:alpha val="60000"/>
                  </a:schemeClr>
                </a:gs>
                <a:gs pos="80000">
                  <a:schemeClr val="accent1">
                    <a:alpha val="100000"/>
                  </a:schemeClr>
                </a:gs>
              </a:gsLst>
              <a:lin ang="8100000" scaled="1"/>
            </a:gradFill>
            <a:tailEnd type="arrow" w="lg" len="sm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590" b="1">
              <a:solidFill>
                <a:schemeClr val="lt1"/>
              </a:solidFill>
            </a:endParaRPr>
          </a:p>
        </p:txBody>
      </p:sp>
      <p:pic>
        <p:nvPicPr>
          <p:cNvPr id="12" name="图形 1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46332" y="2045629"/>
            <a:ext cx="247081" cy="303120"/>
          </a:xfrm>
          <a:prstGeom prst="rect">
            <a:avLst/>
          </a:prstGeom>
        </p:spPr>
      </p:pic>
      <p:pic>
        <p:nvPicPr>
          <p:cNvPr id="13" name="图形 4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645882" y="2915400"/>
            <a:ext cx="266014" cy="299265"/>
          </a:xfrm>
          <a:prstGeom prst="rect">
            <a:avLst/>
          </a:prstGeom>
        </p:spPr>
      </p:pic>
      <p:pic>
        <p:nvPicPr>
          <p:cNvPr id="14" name="图形 13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650376" y="2903545"/>
            <a:ext cx="251308" cy="304617"/>
          </a:xfrm>
          <a:prstGeom prst="rect">
            <a:avLst/>
          </a:prstGeom>
        </p:spPr>
      </p:pic>
      <p:sp>
        <p:nvSpPr>
          <p:cNvPr id="15" name="文本框 14"/>
          <p:cNvSpPr txBox="1"/>
          <p:nvPr>
            <p:custDataLst>
              <p:tags r:id="rId13"/>
            </p:custDataLst>
          </p:nvPr>
        </p:nvSpPr>
        <p:spPr>
          <a:xfrm rot="-10800000" flipV="1">
            <a:off x="633730" y="2903855"/>
            <a:ext cx="25438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200">
                <a:cs typeface="MiSans Light" panose="00000400000000000000" charset="-122"/>
              </a:rPr>
              <a:t>国产化验证上，希望可以协调多家厂商资源对接测试</a:t>
            </a:r>
            <a:endParaRPr lang="zh-CN" altLang="en-US" sz="1200">
              <a:cs typeface="MiSans Light" panose="00000400000000000000" charset="-122"/>
            </a:endParaRPr>
          </a:p>
        </p:txBody>
      </p:sp>
      <p:sp>
        <p:nvSpPr>
          <p:cNvPr id="16" name="文本框 15"/>
          <p:cNvSpPr txBox="1"/>
          <p:nvPr>
            <p:custDataLst>
              <p:tags r:id="rId14"/>
            </p:custDataLst>
          </p:nvPr>
        </p:nvSpPr>
        <p:spPr>
          <a:xfrm rot="-10800000" flipV="1">
            <a:off x="5356860" y="1695450"/>
            <a:ext cx="260286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200">
                <a:cs typeface="MiSans Light" panose="00000400000000000000" charset="-122"/>
              </a:rPr>
              <a:t>当前缺乏用户使用真实技术问题导入，单纯依靠竞品调研的形成的技术能力，缺乏真实场景的打磨，无法形成自己独特的技术</a:t>
            </a:r>
            <a:r>
              <a:rPr lang="zh-CN" altLang="en-US" sz="1200">
                <a:cs typeface="MiSans Light" panose="00000400000000000000" charset="-122"/>
              </a:rPr>
              <a:t>优势</a:t>
            </a:r>
            <a:endParaRPr lang="zh-CN" altLang="en-US" sz="1200">
              <a:cs typeface="MiSans Light" panose="00000400000000000000" charset="-122"/>
            </a:endParaRPr>
          </a:p>
        </p:txBody>
      </p:sp>
      <p:sp>
        <p:nvSpPr>
          <p:cNvPr id="17" name="文本框 16"/>
          <p:cNvSpPr txBox="1"/>
          <p:nvPr>
            <p:custDataLst>
              <p:tags r:id="rId15"/>
            </p:custDataLst>
          </p:nvPr>
        </p:nvSpPr>
        <p:spPr>
          <a:xfrm rot="-10800000" flipV="1">
            <a:off x="5439410" y="3382645"/>
            <a:ext cx="3212465" cy="9658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200">
                <a:cs typeface="MiSans Light" panose="00000400000000000000" charset="-122"/>
              </a:rPr>
              <a:t>1</a:t>
            </a:r>
            <a:r>
              <a:rPr lang="zh-CN" altLang="en-US" sz="1200">
                <a:cs typeface="MiSans Light" panose="00000400000000000000" charset="-122"/>
              </a:rPr>
              <a:t>、公司能在管理方面提供</a:t>
            </a:r>
            <a:r>
              <a:rPr lang="zh-CN" altLang="en-US" sz="1200">
                <a:cs typeface="MiSans Light" panose="00000400000000000000" charset="-122"/>
              </a:rPr>
              <a:t>系统的</a:t>
            </a:r>
            <a:r>
              <a:rPr lang="zh-CN" altLang="en-US" sz="1200">
                <a:cs typeface="MiSans Light" panose="00000400000000000000" charset="-122"/>
              </a:rPr>
              <a:t>培训</a:t>
            </a:r>
            <a:endParaRPr lang="zh-CN" altLang="en-US" sz="1200">
              <a:cs typeface="MiSans Light" panose="00000400000000000000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>
                <a:cs typeface="MiSans Light" panose="00000400000000000000" charset="-122"/>
              </a:rPr>
              <a:t>2</a:t>
            </a:r>
            <a:r>
              <a:rPr lang="zh-CN" altLang="en-US" sz="1200">
                <a:cs typeface="MiSans Light" panose="00000400000000000000" charset="-122"/>
              </a:rPr>
              <a:t>、能够打通外部交流渠道，多组织像近期和华为、云融类似</a:t>
            </a:r>
            <a:r>
              <a:rPr lang="zh-CN" altLang="en-US" sz="1200">
                <a:cs typeface="MiSans Light" panose="00000400000000000000" charset="-122"/>
              </a:rPr>
              <a:t>的技术交流</a:t>
            </a:r>
            <a:endParaRPr lang="zh-CN" altLang="en-US" sz="1200">
              <a:cs typeface="MiSans Light" panose="00000400000000000000" charset="-122"/>
            </a:endParaRPr>
          </a:p>
        </p:txBody>
      </p:sp>
      <p:sp>
        <p:nvSpPr>
          <p:cNvPr id="235" name="矩形 234"/>
          <p:cNvSpPr/>
          <p:nvPr/>
        </p:nvSpPr>
        <p:spPr>
          <a:xfrm>
            <a:off x="5283699" y="1358019"/>
            <a:ext cx="2047727" cy="337185"/>
          </a:xfrm>
          <a:prstGeom prst="rect">
            <a:avLst/>
          </a:prstGeom>
        </p:spPr>
        <p:txBody>
          <a:bodyPr wrap="square">
            <a:spAutoFit/>
          </a:bodyPr>
          <a:p>
            <a:pPr defTabSz="914400"/>
            <a:r>
              <a: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核心问题</a:t>
            </a:r>
            <a:r>
              <a: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导入</a:t>
            </a:r>
            <a:endParaRPr lang="zh-CN" altLang="en-US" sz="16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239" name="矩形 238"/>
          <p:cNvSpPr/>
          <p:nvPr/>
        </p:nvSpPr>
        <p:spPr>
          <a:xfrm>
            <a:off x="5438639" y="3000129"/>
            <a:ext cx="2047727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技能</a:t>
            </a:r>
            <a:r>
              <a: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培训</a:t>
            </a:r>
            <a:endParaRPr lang="zh-CN" altLang="en-US" sz="16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240" name="矩形 239"/>
          <p:cNvSpPr/>
          <p:nvPr/>
        </p:nvSpPr>
        <p:spPr>
          <a:xfrm>
            <a:off x="980304" y="2568329"/>
            <a:ext cx="2047727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4400"/>
            <a:r>
              <a: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资源</a:t>
            </a:r>
            <a:r>
              <a: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支持</a:t>
            </a:r>
            <a:endParaRPr lang="zh-CN" altLang="en-US" sz="16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6200000">
            <a:off x="4413248" y="412747"/>
            <a:ext cx="317500" cy="91440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948280" y="213380"/>
            <a:ext cx="2498304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未来</a:t>
            </a:r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规划</a:t>
            </a:r>
            <a:endParaRPr lang="zh-CN" altLang="en-US" sz="24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9497" y="151825"/>
            <a:ext cx="789533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3200">
                <a:solidFill>
                  <a:schemeClr val="accent1">
                    <a:lumMod val="75000"/>
                  </a:schemeClr>
                </a:solidFill>
              </a:rPr>
              <a:t>05.</a:t>
            </a:r>
            <a:endParaRPr lang="en-US" altLang="zh-CN" sz="320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578662" y="402548"/>
            <a:ext cx="197038" cy="83328"/>
            <a:chOff x="3649014" y="515114"/>
            <a:chExt cx="266163" cy="901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0" name="组合 259"/>
          <p:cNvGrpSpPr/>
          <p:nvPr/>
        </p:nvGrpSpPr>
        <p:grpSpPr>
          <a:xfrm>
            <a:off x="366795" y="4894343"/>
            <a:ext cx="180810" cy="180810"/>
            <a:chOff x="5650473" y="2172135"/>
            <a:chExt cx="299719" cy="299719"/>
          </a:xfrm>
        </p:grpSpPr>
        <p:sp>
          <p:nvSpPr>
            <p:cNvPr id="261" name="椭圆 260"/>
            <p:cNvSpPr/>
            <p:nvPr/>
          </p:nvSpPr>
          <p:spPr>
            <a:xfrm>
              <a:off x="5650473" y="2172135"/>
              <a:ext cx="299719" cy="299719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2" name="组合 261"/>
            <p:cNvGrpSpPr/>
            <p:nvPr/>
          </p:nvGrpSpPr>
          <p:grpSpPr>
            <a:xfrm>
              <a:off x="5713827" y="2265113"/>
              <a:ext cx="173010" cy="113763"/>
              <a:chOff x="5710402" y="2264198"/>
              <a:chExt cx="173010" cy="113763"/>
            </a:xfrm>
          </p:grpSpPr>
          <p:cxnSp>
            <p:nvCxnSpPr>
              <p:cNvPr id="263" name="直接箭头连接符 262"/>
              <p:cNvCxnSpPr>
                <a:endCxn id="264" idx="1"/>
              </p:cNvCxnSpPr>
              <p:nvPr/>
            </p:nvCxnSpPr>
            <p:spPr>
              <a:xfrm>
                <a:off x="5710402" y="2324299"/>
                <a:ext cx="173010" cy="0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4" name="任意多边形: 形状 263"/>
              <p:cNvSpPr/>
              <p:nvPr/>
            </p:nvSpPr>
            <p:spPr>
              <a:xfrm>
                <a:off x="5821164" y="2264198"/>
                <a:ext cx="62248" cy="113763"/>
              </a:xfrm>
              <a:custGeom>
                <a:avLst/>
                <a:gdLst>
                  <a:gd name="connsiteX0" fmla="*/ 0 w 60101"/>
                  <a:gd name="connsiteY0" fmla="*/ 0 h 113763"/>
                  <a:gd name="connsiteX1" fmla="*/ 60101 w 60101"/>
                  <a:gd name="connsiteY1" fmla="*/ 60101 h 113763"/>
                  <a:gd name="connsiteX2" fmla="*/ 6439 w 60101"/>
                  <a:gd name="connsiteY2" fmla="*/ 113763 h 113763"/>
                  <a:gd name="connsiteX0-1" fmla="*/ 2147 w 62248"/>
                  <a:gd name="connsiteY0-2" fmla="*/ 0 h 113763"/>
                  <a:gd name="connsiteX1-3" fmla="*/ 62248 w 62248"/>
                  <a:gd name="connsiteY1-4" fmla="*/ 60101 h 113763"/>
                  <a:gd name="connsiteX2-5" fmla="*/ 0 w 62248"/>
                  <a:gd name="connsiteY2-6" fmla="*/ 113763 h 11376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62248" h="113763">
                    <a:moveTo>
                      <a:pt x="2147" y="0"/>
                    </a:moveTo>
                    <a:lnTo>
                      <a:pt x="62248" y="60101"/>
                    </a:lnTo>
                    <a:cubicBezTo>
                      <a:pt x="44361" y="77988"/>
                      <a:pt x="17887" y="95876"/>
                      <a:pt x="0" y="113763"/>
                    </a:cubicBez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2" name="矩形 31"/>
          <p:cNvSpPr/>
          <p:nvPr/>
        </p:nvSpPr>
        <p:spPr>
          <a:xfrm>
            <a:off x="294923" y="858967"/>
            <a:ext cx="3517549" cy="398780"/>
          </a:xfrm>
          <a:prstGeom prst="rect">
            <a:avLst/>
          </a:prstGeom>
        </p:spPr>
        <p:txBody>
          <a:bodyPr wrap="square">
            <a:spAutoFit/>
          </a:bodyPr>
          <a:p>
            <a:pPr defTabSz="914400"/>
            <a:r>
              <a:rPr lang="zh-CN" altLang="en-US" sz="2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资源</a:t>
            </a:r>
            <a:r>
              <a:rPr lang="zh-CN" altLang="en-US" sz="2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支持</a:t>
            </a:r>
            <a:endParaRPr lang="zh-CN" altLang="en-US" sz="20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053670" y="4869332"/>
            <a:ext cx="2817223" cy="2298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8FFFFF"/>
                    </a:gs>
                    <a:gs pos="100000">
                      <a:srgbClr val="FF1FAA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900">
                <a:solidFill>
                  <a:schemeClr val="bg1"/>
                </a:solidFill>
                <a:latin typeface="+mj-lt"/>
              </a:rPr>
              <a:t>合肥中科类脑智能技术</a:t>
            </a:r>
            <a:r>
              <a:rPr lang="zh-CN" altLang="en-US" sz="900">
                <a:solidFill>
                  <a:schemeClr val="bg1"/>
                </a:solidFill>
                <a:latin typeface="+mj-lt"/>
              </a:rPr>
              <a:t>有限公司</a:t>
            </a:r>
            <a:endParaRPr lang="zh-CN" altLang="en-US" sz="9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任意多边形 7"/>
          <p:cNvSpPr/>
          <p:nvPr>
            <p:custDataLst>
              <p:tags r:id="rId1"/>
            </p:custDataLst>
          </p:nvPr>
        </p:nvSpPr>
        <p:spPr>
          <a:xfrm>
            <a:off x="3687915" y="1641461"/>
            <a:ext cx="1147121" cy="1147121"/>
          </a:xfrm>
          <a:custGeom>
            <a:avLst/>
            <a:gdLst>
              <a:gd name="connsiteX0" fmla="*/ 1989 w 3929"/>
              <a:gd name="connsiteY0" fmla="*/ 3929 h 3929"/>
              <a:gd name="connsiteX1" fmla="*/ 1965 w 3929"/>
              <a:gd name="connsiteY1" fmla="*/ 3929 h 3929"/>
              <a:gd name="connsiteX2" fmla="*/ 0 w 3929"/>
              <a:gd name="connsiteY2" fmla="*/ 1965 h 3929"/>
              <a:gd name="connsiteX3" fmla="*/ 1965 w 3929"/>
              <a:gd name="connsiteY3" fmla="*/ 0 h 3929"/>
              <a:gd name="connsiteX4" fmla="*/ 3929 w 3929"/>
              <a:gd name="connsiteY4" fmla="*/ 1965 h 3929"/>
              <a:gd name="connsiteX5" fmla="*/ 3775 w 3929"/>
              <a:gd name="connsiteY5" fmla="*/ 2729 h 3929"/>
              <a:gd name="connsiteX6" fmla="*/ 3759 w 3929"/>
              <a:gd name="connsiteY6" fmla="*/ 2764 h 3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29" h="3929">
                <a:moveTo>
                  <a:pt x="1989" y="3929"/>
                </a:moveTo>
                <a:lnTo>
                  <a:pt x="1965" y="3929"/>
                </a:lnTo>
                <a:cubicBezTo>
                  <a:pt x="880" y="3929"/>
                  <a:pt x="0" y="3049"/>
                  <a:pt x="0" y="1965"/>
                </a:cubicBezTo>
                <a:cubicBezTo>
                  <a:pt x="0" y="880"/>
                  <a:pt x="880" y="0"/>
                  <a:pt x="1965" y="0"/>
                </a:cubicBezTo>
                <a:cubicBezTo>
                  <a:pt x="3049" y="0"/>
                  <a:pt x="3929" y="880"/>
                  <a:pt x="3929" y="1965"/>
                </a:cubicBezTo>
                <a:cubicBezTo>
                  <a:pt x="3929" y="2236"/>
                  <a:pt x="3874" y="2494"/>
                  <a:pt x="3775" y="2729"/>
                </a:cubicBezTo>
                <a:lnTo>
                  <a:pt x="3759" y="2764"/>
                </a:lnTo>
              </a:path>
            </a:pathLst>
          </a:custGeom>
          <a:noFill/>
          <a:ln w="50800" cap="rnd">
            <a:gradFill>
              <a:gsLst>
                <a:gs pos="0">
                  <a:schemeClr val="accent1">
                    <a:alpha val="60000"/>
                  </a:schemeClr>
                </a:gs>
                <a:gs pos="80000">
                  <a:schemeClr val="accent1">
                    <a:alpha val="100000"/>
                  </a:schemeClr>
                </a:gs>
              </a:gsLst>
              <a:lin ang="8100000" scaled="1"/>
            </a:gradFill>
            <a:tailEnd type="arrow" w="lg" len="sm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590">
              <a:solidFill>
                <a:schemeClr val="lt1"/>
              </a:solidFill>
            </a:endParaRPr>
          </a:p>
        </p:txBody>
      </p:sp>
      <p:sp>
        <p:nvSpPr>
          <p:cNvPr id="9" name="任意多边形 8"/>
          <p:cNvSpPr/>
          <p:nvPr>
            <p:custDataLst>
              <p:tags r:id="rId2"/>
            </p:custDataLst>
          </p:nvPr>
        </p:nvSpPr>
        <p:spPr>
          <a:xfrm rot="7200000">
            <a:off x="4200221" y="2497580"/>
            <a:ext cx="1147121" cy="1147121"/>
          </a:xfrm>
          <a:custGeom>
            <a:avLst/>
            <a:gdLst>
              <a:gd name="connsiteX0" fmla="*/ 1989 w 3929"/>
              <a:gd name="connsiteY0" fmla="*/ 3929 h 3929"/>
              <a:gd name="connsiteX1" fmla="*/ 1965 w 3929"/>
              <a:gd name="connsiteY1" fmla="*/ 3929 h 3929"/>
              <a:gd name="connsiteX2" fmla="*/ 0 w 3929"/>
              <a:gd name="connsiteY2" fmla="*/ 1965 h 3929"/>
              <a:gd name="connsiteX3" fmla="*/ 1965 w 3929"/>
              <a:gd name="connsiteY3" fmla="*/ 0 h 3929"/>
              <a:gd name="connsiteX4" fmla="*/ 3929 w 3929"/>
              <a:gd name="connsiteY4" fmla="*/ 1965 h 3929"/>
              <a:gd name="connsiteX5" fmla="*/ 3775 w 3929"/>
              <a:gd name="connsiteY5" fmla="*/ 2729 h 3929"/>
              <a:gd name="connsiteX6" fmla="*/ 3759 w 3929"/>
              <a:gd name="connsiteY6" fmla="*/ 2764 h 3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29" h="3929">
                <a:moveTo>
                  <a:pt x="1989" y="3929"/>
                </a:moveTo>
                <a:lnTo>
                  <a:pt x="1965" y="3929"/>
                </a:lnTo>
                <a:cubicBezTo>
                  <a:pt x="880" y="3929"/>
                  <a:pt x="0" y="3049"/>
                  <a:pt x="0" y="1965"/>
                </a:cubicBezTo>
                <a:cubicBezTo>
                  <a:pt x="0" y="880"/>
                  <a:pt x="880" y="0"/>
                  <a:pt x="1965" y="0"/>
                </a:cubicBezTo>
                <a:cubicBezTo>
                  <a:pt x="3049" y="0"/>
                  <a:pt x="3929" y="880"/>
                  <a:pt x="3929" y="1965"/>
                </a:cubicBezTo>
                <a:cubicBezTo>
                  <a:pt x="3929" y="2236"/>
                  <a:pt x="3874" y="2494"/>
                  <a:pt x="3775" y="2729"/>
                </a:cubicBezTo>
                <a:lnTo>
                  <a:pt x="3759" y="2764"/>
                </a:lnTo>
              </a:path>
            </a:pathLst>
          </a:custGeom>
          <a:noFill/>
          <a:ln w="50800" cap="rnd">
            <a:solidFill>
              <a:srgbClr val="394B95"/>
            </a:solidFill>
            <a:tailEnd type="arrow" w="lg" len="sm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590">
              <a:solidFill>
                <a:schemeClr val="lt1"/>
              </a:solidFill>
            </a:endParaRPr>
          </a:p>
        </p:txBody>
      </p:sp>
      <p:sp>
        <p:nvSpPr>
          <p:cNvPr id="10" name="任意多边形 9"/>
          <p:cNvSpPr/>
          <p:nvPr>
            <p:custDataLst>
              <p:tags r:id="rId3"/>
            </p:custDataLst>
          </p:nvPr>
        </p:nvSpPr>
        <p:spPr>
          <a:xfrm rot="14400000">
            <a:off x="3206146" y="2510513"/>
            <a:ext cx="1147121" cy="1147121"/>
          </a:xfrm>
          <a:custGeom>
            <a:avLst/>
            <a:gdLst>
              <a:gd name="connsiteX0" fmla="*/ 1989 w 3929"/>
              <a:gd name="connsiteY0" fmla="*/ 3929 h 3929"/>
              <a:gd name="connsiteX1" fmla="*/ 1965 w 3929"/>
              <a:gd name="connsiteY1" fmla="*/ 3929 h 3929"/>
              <a:gd name="connsiteX2" fmla="*/ 0 w 3929"/>
              <a:gd name="connsiteY2" fmla="*/ 1965 h 3929"/>
              <a:gd name="connsiteX3" fmla="*/ 1965 w 3929"/>
              <a:gd name="connsiteY3" fmla="*/ 0 h 3929"/>
              <a:gd name="connsiteX4" fmla="*/ 3929 w 3929"/>
              <a:gd name="connsiteY4" fmla="*/ 1965 h 3929"/>
              <a:gd name="connsiteX5" fmla="*/ 3775 w 3929"/>
              <a:gd name="connsiteY5" fmla="*/ 2729 h 3929"/>
              <a:gd name="connsiteX6" fmla="*/ 3759 w 3929"/>
              <a:gd name="connsiteY6" fmla="*/ 2764 h 3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29" h="3929">
                <a:moveTo>
                  <a:pt x="1989" y="3929"/>
                </a:moveTo>
                <a:lnTo>
                  <a:pt x="1965" y="3929"/>
                </a:lnTo>
                <a:cubicBezTo>
                  <a:pt x="880" y="3929"/>
                  <a:pt x="0" y="3049"/>
                  <a:pt x="0" y="1965"/>
                </a:cubicBezTo>
                <a:cubicBezTo>
                  <a:pt x="0" y="880"/>
                  <a:pt x="880" y="0"/>
                  <a:pt x="1965" y="0"/>
                </a:cubicBezTo>
                <a:cubicBezTo>
                  <a:pt x="3049" y="0"/>
                  <a:pt x="3929" y="880"/>
                  <a:pt x="3929" y="1965"/>
                </a:cubicBezTo>
                <a:cubicBezTo>
                  <a:pt x="3929" y="2236"/>
                  <a:pt x="3874" y="2494"/>
                  <a:pt x="3775" y="2729"/>
                </a:cubicBezTo>
                <a:lnTo>
                  <a:pt x="3759" y="2764"/>
                </a:lnTo>
              </a:path>
            </a:pathLst>
          </a:custGeom>
          <a:noFill/>
          <a:ln w="50800" cap="rnd">
            <a:gradFill>
              <a:gsLst>
                <a:gs pos="0">
                  <a:schemeClr val="accent1">
                    <a:alpha val="60000"/>
                  </a:schemeClr>
                </a:gs>
                <a:gs pos="80000">
                  <a:schemeClr val="accent1">
                    <a:alpha val="100000"/>
                  </a:schemeClr>
                </a:gs>
              </a:gsLst>
              <a:lin ang="8100000" scaled="1"/>
            </a:gradFill>
            <a:tailEnd type="arrow" w="lg" len="sm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1590" b="1">
              <a:solidFill>
                <a:schemeClr val="lt1"/>
              </a:solidFill>
            </a:endParaRPr>
          </a:p>
        </p:txBody>
      </p:sp>
      <p:pic>
        <p:nvPicPr>
          <p:cNvPr id="12" name="图形 1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46332" y="2045629"/>
            <a:ext cx="247081" cy="303120"/>
          </a:xfrm>
          <a:prstGeom prst="rect">
            <a:avLst/>
          </a:prstGeom>
        </p:spPr>
      </p:pic>
      <p:pic>
        <p:nvPicPr>
          <p:cNvPr id="13" name="图形 4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645882" y="2915400"/>
            <a:ext cx="266014" cy="299265"/>
          </a:xfrm>
          <a:prstGeom prst="rect">
            <a:avLst/>
          </a:prstGeom>
        </p:spPr>
      </p:pic>
      <p:pic>
        <p:nvPicPr>
          <p:cNvPr id="14" name="图形 13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650376" y="2903545"/>
            <a:ext cx="251308" cy="304617"/>
          </a:xfrm>
          <a:prstGeom prst="rect">
            <a:avLst/>
          </a:prstGeom>
        </p:spPr>
      </p:pic>
      <p:sp>
        <p:nvSpPr>
          <p:cNvPr id="15" name="文本框 14"/>
          <p:cNvSpPr txBox="1"/>
          <p:nvPr>
            <p:custDataLst>
              <p:tags r:id="rId13"/>
            </p:custDataLst>
          </p:nvPr>
        </p:nvSpPr>
        <p:spPr>
          <a:xfrm rot="-10800000" flipV="1">
            <a:off x="633730" y="2903855"/>
            <a:ext cx="25438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200">
                <a:cs typeface="MiSans Light" panose="00000400000000000000" charset="-122"/>
              </a:rPr>
              <a:t>国产化验证上，希望可以协调多家厂商资源对接测试</a:t>
            </a:r>
            <a:endParaRPr lang="zh-CN" altLang="en-US" sz="1200">
              <a:cs typeface="MiSans Light" panose="00000400000000000000" charset="-122"/>
            </a:endParaRPr>
          </a:p>
        </p:txBody>
      </p:sp>
      <p:sp>
        <p:nvSpPr>
          <p:cNvPr id="16" name="文本框 15"/>
          <p:cNvSpPr txBox="1"/>
          <p:nvPr>
            <p:custDataLst>
              <p:tags r:id="rId14"/>
            </p:custDataLst>
          </p:nvPr>
        </p:nvSpPr>
        <p:spPr>
          <a:xfrm rot="-10800000" flipV="1">
            <a:off x="5356860" y="1695450"/>
            <a:ext cx="260286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200">
                <a:cs typeface="MiSans Light" panose="00000400000000000000" charset="-122"/>
              </a:rPr>
              <a:t>当前缺乏用户使用真实技术问题导入，单纯依靠竞品调研的形成的技术能力，缺乏真实场景的打磨，无法形成自己独特的技术</a:t>
            </a:r>
            <a:r>
              <a:rPr lang="zh-CN" altLang="en-US" sz="1200">
                <a:cs typeface="MiSans Light" panose="00000400000000000000" charset="-122"/>
              </a:rPr>
              <a:t>优势</a:t>
            </a:r>
            <a:endParaRPr lang="zh-CN" altLang="en-US" sz="1200">
              <a:cs typeface="MiSans Light" panose="00000400000000000000" charset="-122"/>
            </a:endParaRPr>
          </a:p>
        </p:txBody>
      </p:sp>
      <p:sp>
        <p:nvSpPr>
          <p:cNvPr id="17" name="文本框 16"/>
          <p:cNvSpPr txBox="1"/>
          <p:nvPr>
            <p:custDataLst>
              <p:tags r:id="rId15"/>
            </p:custDataLst>
          </p:nvPr>
        </p:nvSpPr>
        <p:spPr>
          <a:xfrm rot="-10800000" flipV="1">
            <a:off x="5439410" y="3382645"/>
            <a:ext cx="3212465" cy="9658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1200">
                <a:cs typeface="MiSans Light" panose="00000400000000000000" charset="-122"/>
              </a:rPr>
              <a:t>1</a:t>
            </a:r>
            <a:r>
              <a:rPr lang="zh-CN" altLang="en-US" sz="1200">
                <a:cs typeface="MiSans Light" panose="00000400000000000000" charset="-122"/>
              </a:rPr>
              <a:t>、公司能在管理方面提供</a:t>
            </a:r>
            <a:r>
              <a:rPr lang="zh-CN" altLang="en-US" sz="1200">
                <a:cs typeface="MiSans Light" panose="00000400000000000000" charset="-122"/>
              </a:rPr>
              <a:t>系统的</a:t>
            </a:r>
            <a:r>
              <a:rPr lang="zh-CN" altLang="en-US" sz="1200">
                <a:cs typeface="MiSans Light" panose="00000400000000000000" charset="-122"/>
              </a:rPr>
              <a:t>培训</a:t>
            </a:r>
            <a:endParaRPr lang="zh-CN" altLang="en-US" sz="1200">
              <a:cs typeface="MiSans Light" panose="00000400000000000000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>
                <a:cs typeface="MiSans Light" panose="00000400000000000000" charset="-122"/>
              </a:rPr>
              <a:t>2</a:t>
            </a:r>
            <a:r>
              <a:rPr lang="zh-CN" altLang="en-US" sz="1200">
                <a:cs typeface="MiSans Light" panose="00000400000000000000" charset="-122"/>
              </a:rPr>
              <a:t>、能够打通外部交流渠道，多组织像近期和华为、云融类似</a:t>
            </a:r>
            <a:r>
              <a:rPr lang="zh-CN" altLang="en-US" sz="1200">
                <a:cs typeface="MiSans Light" panose="00000400000000000000" charset="-122"/>
              </a:rPr>
              <a:t>的技术交流</a:t>
            </a:r>
            <a:endParaRPr lang="zh-CN" altLang="en-US" sz="1200">
              <a:cs typeface="MiSans Light" panose="00000400000000000000" charset="-122"/>
            </a:endParaRPr>
          </a:p>
        </p:txBody>
      </p:sp>
      <p:sp>
        <p:nvSpPr>
          <p:cNvPr id="235" name="矩形 234"/>
          <p:cNvSpPr/>
          <p:nvPr/>
        </p:nvSpPr>
        <p:spPr>
          <a:xfrm>
            <a:off x="5283699" y="1358019"/>
            <a:ext cx="2047727" cy="337185"/>
          </a:xfrm>
          <a:prstGeom prst="rect">
            <a:avLst/>
          </a:prstGeom>
        </p:spPr>
        <p:txBody>
          <a:bodyPr wrap="square">
            <a:spAutoFit/>
          </a:bodyPr>
          <a:p>
            <a:pPr defTabSz="914400"/>
            <a:r>
              <a: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核心问题</a:t>
            </a:r>
            <a:r>
              <a: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导入</a:t>
            </a:r>
            <a:endParaRPr lang="zh-CN" altLang="en-US" sz="16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239" name="矩形 238"/>
          <p:cNvSpPr/>
          <p:nvPr/>
        </p:nvSpPr>
        <p:spPr>
          <a:xfrm>
            <a:off x="5438639" y="3000129"/>
            <a:ext cx="2047727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技能</a:t>
            </a:r>
            <a:r>
              <a: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培训</a:t>
            </a:r>
            <a:endParaRPr lang="zh-CN" altLang="en-US" sz="16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240" name="矩形 239"/>
          <p:cNvSpPr/>
          <p:nvPr/>
        </p:nvSpPr>
        <p:spPr>
          <a:xfrm>
            <a:off x="980304" y="2568329"/>
            <a:ext cx="2047727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914400"/>
            <a:r>
              <a: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资源</a:t>
            </a:r>
            <a:r>
              <a: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支持</a:t>
            </a:r>
            <a:endParaRPr lang="zh-CN" altLang="en-US" sz="16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/>
          <p:cNvSpPr/>
          <p:nvPr/>
        </p:nvSpPr>
        <p:spPr>
          <a:xfrm rot="16200000">
            <a:off x="3983739" y="-16761"/>
            <a:ext cx="1176517" cy="91440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组合 32"/>
          <p:cNvGrpSpPr/>
          <p:nvPr/>
        </p:nvGrpSpPr>
        <p:grpSpPr>
          <a:xfrm rot="5400000">
            <a:off x="8317888" y="2442721"/>
            <a:ext cx="911321" cy="83328"/>
            <a:chOff x="7751604" y="346665"/>
            <a:chExt cx="911321" cy="83328"/>
          </a:xfrm>
        </p:grpSpPr>
        <p:sp>
          <p:nvSpPr>
            <p:cNvPr id="34" name="椭圆 33"/>
            <p:cNvSpPr/>
            <p:nvPr/>
          </p:nvSpPr>
          <p:spPr>
            <a:xfrm>
              <a:off x="8303600" y="346665"/>
              <a:ext cx="83328" cy="8332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8579597" y="346665"/>
              <a:ext cx="83328" cy="8332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7751604" y="346665"/>
              <a:ext cx="83328" cy="8332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8027602" y="346665"/>
              <a:ext cx="83328" cy="8332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8569750" y="335198"/>
            <a:ext cx="197038" cy="83328"/>
            <a:chOff x="3649014" y="515114"/>
            <a:chExt cx="266163" cy="90152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 bwMode="auto">
          <a:xfrm>
            <a:off x="3623213" y="2137604"/>
            <a:ext cx="4675849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4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MiSans Light" panose="00000400000000000000" charset="-122"/>
              </a:rPr>
              <a:t>部门</a:t>
            </a:r>
            <a:r>
              <a:rPr lang="zh-CN" altLang="en-US" sz="4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MiSans Light" panose="00000400000000000000" charset="-122"/>
              </a:rPr>
              <a:t>定位</a:t>
            </a:r>
            <a:endParaRPr lang="zh-CN" altLang="en-US" sz="40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MiSans Light" panose="00000400000000000000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13150" y="1407795"/>
            <a:ext cx="4485005" cy="82994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800" b="1">
                <a:ln w="19050">
                  <a:noFill/>
                </a:ln>
                <a:solidFill>
                  <a:schemeClr val="accent1"/>
                </a:solidFill>
                <a:latin typeface="Montserrat Black" panose="00000A00000000000000" pitchFamily="2" charset="0"/>
                <a:ea typeface="+mj-ea"/>
              </a:defRPr>
            </a:lvl1pPr>
          </a:lstStyle>
          <a:p>
            <a:r>
              <a:rPr lang="en-US" altLang="zh-CN">
                <a:solidFill>
                  <a:schemeClr val="accent1">
                    <a:lumMod val="75000"/>
                  </a:schemeClr>
                </a:solidFill>
              </a:rPr>
              <a:t>PART ONE</a:t>
            </a:r>
            <a:endParaRPr lang="en-US" altLang="zh-CN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7379931" y="1650182"/>
            <a:ext cx="299719" cy="299719"/>
            <a:chOff x="5650473" y="2172135"/>
            <a:chExt cx="299719" cy="299719"/>
          </a:xfrm>
        </p:grpSpPr>
        <p:sp>
          <p:nvSpPr>
            <p:cNvPr id="9" name="椭圆 8"/>
            <p:cNvSpPr/>
            <p:nvPr/>
          </p:nvSpPr>
          <p:spPr>
            <a:xfrm>
              <a:off x="5650473" y="2172135"/>
              <a:ext cx="299719" cy="299719"/>
            </a:xfrm>
            <a:prstGeom prst="ellipse">
              <a:avLst/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5713827" y="2265113"/>
              <a:ext cx="173010" cy="113763"/>
              <a:chOff x="5710402" y="2264198"/>
              <a:chExt cx="173010" cy="113763"/>
            </a:xfrm>
          </p:grpSpPr>
          <p:cxnSp>
            <p:nvCxnSpPr>
              <p:cNvPr id="11" name="直接箭头连接符 10"/>
              <p:cNvCxnSpPr>
                <a:endCxn id="12" idx="1"/>
              </p:cNvCxnSpPr>
              <p:nvPr/>
            </p:nvCxnSpPr>
            <p:spPr>
              <a:xfrm>
                <a:off x="5710402" y="2324299"/>
                <a:ext cx="173010" cy="0"/>
              </a:xfrm>
              <a:prstGeom prst="straightConnector1">
                <a:avLst/>
              </a:prstGeom>
              <a:ln w="12700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任意多边形: 形状 11"/>
              <p:cNvSpPr/>
              <p:nvPr/>
            </p:nvSpPr>
            <p:spPr>
              <a:xfrm>
                <a:off x="5821164" y="2264198"/>
                <a:ext cx="62248" cy="113763"/>
              </a:xfrm>
              <a:custGeom>
                <a:avLst/>
                <a:gdLst>
                  <a:gd name="connsiteX0" fmla="*/ 0 w 60101"/>
                  <a:gd name="connsiteY0" fmla="*/ 0 h 113763"/>
                  <a:gd name="connsiteX1" fmla="*/ 60101 w 60101"/>
                  <a:gd name="connsiteY1" fmla="*/ 60101 h 113763"/>
                  <a:gd name="connsiteX2" fmla="*/ 6439 w 60101"/>
                  <a:gd name="connsiteY2" fmla="*/ 113763 h 113763"/>
                  <a:gd name="connsiteX0-1" fmla="*/ 2147 w 62248"/>
                  <a:gd name="connsiteY0-2" fmla="*/ 0 h 113763"/>
                  <a:gd name="connsiteX1-3" fmla="*/ 62248 w 62248"/>
                  <a:gd name="connsiteY1-4" fmla="*/ 60101 h 113763"/>
                  <a:gd name="connsiteX2-5" fmla="*/ 0 w 62248"/>
                  <a:gd name="connsiteY2-6" fmla="*/ 113763 h 11376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62248" h="113763">
                    <a:moveTo>
                      <a:pt x="2147" y="0"/>
                    </a:moveTo>
                    <a:lnTo>
                      <a:pt x="62248" y="60101"/>
                    </a:lnTo>
                    <a:cubicBezTo>
                      <a:pt x="44361" y="77988"/>
                      <a:pt x="17887" y="95876"/>
                      <a:pt x="0" y="113763"/>
                    </a:cubicBezTo>
                  </a:path>
                </a:pathLst>
              </a:custGeom>
              <a:noFill/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4" name="文本框 13"/>
          <p:cNvSpPr txBox="1"/>
          <p:nvPr/>
        </p:nvSpPr>
        <p:spPr>
          <a:xfrm>
            <a:off x="844939" y="1246159"/>
            <a:ext cx="1990232" cy="156845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9600">
                <a:solidFill>
                  <a:schemeClr val="accent1">
                    <a:lumMod val="75000"/>
                  </a:schemeClr>
                </a:solidFill>
              </a:rPr>
              <a:t>01.</a:t>
            </a:r>
            <a:endParaRPr lang="en-US" altLang="zh-CN" sz="960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5" name="图片 14" descr="D:/中科类脑/员工关系/04-员工材料/员工图片/外观.png外观"/>
          <p:cNvPicPr>
            <a:picLocks noChangeAspect="1"/>
          </p:cNvPicPr>
          <p:nvPr/>
        </p:nvPicPr>
        <p:blipFill rotWithShape="1">
          <a:blip r:embed="rId1"/>
          <a:srcRect t="16664" b="16664"/>
          <a:stretch>
            <a:fillRect/>
          </a:stretch>
        </p:blipFill>
        <p:spPr>
          <a:xfrm>
            <a:off x="5278155" y="3966982"/>
            <a:ext cx="3333505" cy="1177200"/>
          </a:xfrm>
          <a:prstGeom prst="rect">
            <a:avLst/>
          </a:prstGeom>
        </p:spPr>
      </p:pic>
      <p:grpSp>
        <p:nvGrpSpPr>
          <p:cNvPr id="24" name="组合 23"/>
          <p:cNvGrpSpPr/>
          <p:nvPr/>
        </p:nvGrpSpPr>
        <p:grpSpPr>
          <a:xfrm>
            <a:off x="438150" y="205105"/>
            <a:ext cx="2918460" cy="252730"/>
            <a:chOff x="690" y="323"/>
            <a:chExt cx="4596" cy="398"/>
          </a:xfrm>
        </p:grpSpPr>
        <p:sp>
          <p:nvSpPr>
            <p:cNvPr id="17" name="文本框 16"/>
            <p:cNvSpPr txBox="1"/>
            <p:nvPr/>
          </p:nvSpPr>
          <p:spPr>
            <a:xfrm>
              <a:off x="2008" y="323"/>
              <a:ext cx="3279" cy="39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 spc="-150">
                  <a:ln w="38100">
                    <a:noFill/>
                  </a:ln>
                  <a:solidFill>
                    <a:srgbClr val="D53D2A"/>
                  </a:solidFill>
                  <a:effectLst>
                    <a:outerShdw blurRad="127000" dist="127000" dir="5400000" algn="t" rotWithShape="0">
                      <a:srgbClr val="D53D2A">
                        <a:alpha val="20000"/>
                      </a:srgbClr>
                    </a:outerShdw>
                  </a:effectLst>
                  <a:latin typeface="+mj-ea"/>
                  <a:ea typeface="+mj-ea"/>
                </a:defRPr>
              </a:lvl1pPr>
            </a:lstStyle>
            <a:p>
              <a:r>
                <a:rPr lang="zh-CN" altLang="en-US" sz="1050" spc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sym typeface="MiSans Light" panose="00000400000000000000" charset="-122"/>
                </a:rPr>
                <a:t>合肥中科类脑智能</a:t>
              </a:r>
              <a:r>
                <a:rPr lang="zh-CN" altLang="en-US" sz="1050" spc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sym typeface="MiSans Light" panose="00000400000000000000" charset="-122"/>
                </a:rPr>
                <a:t>技术有限公司</a:t>
              </a:r>
              <a:endParaRPr lang="en-US" altLang="zh-CN" sz="1050" spc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sym typeface="MiSans Light" panose="00000400000000000000" charset="-122"/>
              </a:endParaRPr>
            </a:p>
          </p:txBody>
        </p:sp>
        <p:pic>
          <p:nvPicPr>
            <p:cNvPr id="18" name="图片 17" descr="黑色底logo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0" y="323"/>
              <a:ext cx="1318" cy="354"/>
            </a:xfrm>
            <a:prstGeom prst="rect">
              <a:avLst/>
            </a:prstGeom>
          </p:spPr>
        </p:pic>
      </p:grpSp>
      <p:grpSp>
        <p:nvGrpSpPr>
          <p:cNvPr id="19" name="组合 18"/>
          <p:cNvGrpSpPr/>
          <p:nvPr/>
        </p:nvGrpSpPr>
        <p:grpSpPr>
          <a:xfrm>
            <a:off x="238760" y="4220210"/>
            <a:ext cx="4768215" cy="521970"/>
            <a:chOff x="376" y="6646"/>
            <a:chExt cx="7509" cy="822"/>
          </a:xfrm>
        </p:grpSpPr>
        <p:grpSp>
          <p:nvGrpSpPr>
            <p:cNvPr id="20" name="组合 19"/>
            <p:cNvGrpSpPr/>
            <p:nvPr/>
          </p:nvGrpSpPr>
          <p:grpSpPr>
            <a:xfrm>
              <a:off x="7413" y="6834"/>
              <a:ext cx="472" cy="472"/>
              <a:chOff x="5650473" y="2172135"/>
              <a:chExt cx="299719" cy="299719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5650473" y="2172135"/>
                <a:ext cx="299719" cy="299719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5713827" y="2265113"/>
                <a:ext cx="173010" cy="113763"/>
                <a:chOff x="5710402" y="2264198"/>
                <a:chExt cx="173010" cy="113763"/>
              </a:xfrm>
            </p:grpSpPr>
            <p:cxnSp>
              <p:nvCxnSpPr>
                <p:cNvPr id="25" name="直接箭头连接符 24"/>
                <p:cNvCxnSpPr>
                  <a:endCxn id="26" idx="1"/>
                </p:cNvCxnSpPr>
                <p:nvPr/>
              </p:nvCxnSpPr>
              <p:spPr>
                <a:xfrm>
                  <a:off x="5710402" y="2324299"/>
                  <a:ext cx="173010" cy="0"/>
                </a:xfrm>
                <a:prstGeom prst="straightConnector1">
                  <a:avLst/>
                </a:prstGeom>
                <a:ln w="12700">
                  <a:solidFill>
                    <a:schemeClr val="bg1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任意多边形: 形状 47"/>
                <p:cNvSpPr/>
                <p:nvPr/>
              </p:nvSpPr>
              <p:spPr>
                <a:xfrm>
                  <a:off x="5821164" y="2264198"/>
                  <a:ext cx="62248" cy="113763"/>
                </a:xfrm>
                <a:custGeom>
                  <a:avLst/>
                  <a:gdLst>
                    <a:gd name="connsiteX0" fmla="*/ 0 w 60101"/>
                    <a:gd name="connsiteY0" fmla="*/ 0 h 113763"/>
                    <a:gd name="connsiteX1" fmla="*/ 60101 w 60101"/>
                    <a:gd name="connsiteY1" fmla="*/ 60101 h 113763"/>
                    <a:gd name="connsiteX2" fmla="*/ 6439 w 60101"/>
                    <a:gd name="connsiteY2" fmla="*/ 113763 h 113763"/>
                    <a:gd name="connsiteX0-1" fmla="*/ 2147 w 62248"/>
                    <a:gd name="connsiteY0-2" fmla="*/ 0 h 113763"/>
                    <a:gd name="connsiteX1-3" fmla="*/ 62248 w 62248"/>
                    <a:gd name="connsiteY1-4" fmla="*/ 60101 h 113763"/>
                    <a:gd name="connsiteX2-5" fmla="*/ 0 w 62248"/>
                    <a:gd name="connsiteY2-6" fmla="*/ 113763 h 113763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</a:cxnLst>
                  <a:rect l="l" t="t" r="r" b="b"/>
                  <a:pathLst>
                    <a:path w="62248" h="113763">
                      <a:moveTo>
                        <a:pt x="2147" y="0"/>
                      </a:moveTo>
                      <a:lnTo>
                        <a:pt x="62248" y="60101"/>
                      </a:lnTo>
                      <a:cubicBezTo>
                        <a:pt x="44361" y="77988"/>
                        <a:pt x="17887" y="95876"/>
                        <a:pt x="0" y="113763"/>
                      </a:cubicBezTo>
                    </a:path>
                  </a:pathLst>
                </a:custGeom>
                <a:noFill/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27" name="文本框 26"/>
            <p:cNvSpPr txBox="1"/>
            <p:nvPr/>
          </p:nvSpPr>
          <p:spPr>
            <a:xfrm>
              <a:off x="376" y="6646"/>
              <a:ext cx="7038" cy="82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defTabSz="914400">
                <a:defRPr sz="4400" b="1">
                  <a:ln w="19050">
                    <a:noFill/>
                  </a:ln>
                  <a:gradFill flip="none" rotWithShape="1">
                    <a:gsLst>
                      <a:gs pos="15000">
                        <a:srgbClr val="1AADD2"/>
                      </a:gs>
                      <a:gs pos="100000">
                        <a:srgbClr val="BB2FB5"/>
                      </a:gs>
                    </a:gsLst>
                    <a:lin ang="10800000" scaled="1"/>
                    <a:tileRect/>
                  </a:gradFill>
                  <a:latin typeface="+mj-ea"/>
                  <a:ea typeface="+mj-ea"/>
                </a:defRPr>
              </a:lvl1pPr>
            </a:lstStyle>
            <a:p>
              <a:r>
                <a:rPr lang="en-US" altLang="zh-CN" sz="2800">
                  <a:ln w="3175">
                    <a:solidFill>
                      <a:schemeClr val="bg1"/>
                    </a:solidFill>
                  </a:ln>
                  <a:noFill/>
                  <a:latin typeface="Montserrat Black" panose="00000A00000000000000" pitchFamily="2" charset="0"/>
                </a:rPr>
                <a:t>YEAR-END SUMMARY </a:t>
              </a:r>
              <a:endParaRPr lang="zh-CN" altLang="en-US" sz="2800">
                <a:ln w="3175">
                  <a:solidFill>
                    <a:schemeClr val="bg1"/>
                  </a:solidFill>
                </a:ln>
                <a:noFill/>
                <a:latin typeface="Montserrat Black" panose="00000A00000000000000" pitchFamily="2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6200000">
            <a:off x="4413248" y="412747"/>
            <a:ext cx="317500" cy="91440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948280" y="213380"/>
            <a:ext cx="2498304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部门</a:t>
            </a:r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定位</a:t>
            </a:r>
            <a:endParaRPr lang="zh-CN" altLang="en-US" sz="24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9497" y="151825"/>
            <a:ext cx="78953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3200">
                <a:solidFill>
                  <a:schemeClr val="accent1">
                    <a:lumMod val="75000"/>
                  </a:schemeClr>
                </a:solidFill>
              </a:rPr>
              <a:t>01.</a:t>
            </a:r>
            <a:endParaRPr lang="en-US" altLang="zh-CN" sz="320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578662" y="402548"/>
            <a:ext cx="197038" cy="83328"/>
            <a:chOff x="3649014" y="515114"/>
            <a:chExt cx="266163" cy="901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/>
        </p:nvGrpSpPr>
        <p:grpSpPr>
          <a:xfrm>
            <a:off x="2631616" y="1349140"/>
            <a:ext cx="5412740" cy="1237615"/>
            <a:chOff x="5993183" y="1446052"/>
            <a:chExt cx="5412740" cy="1237615"/>
          </a:xfrm>
        </p:grpSpPr>
        <p:sp>
          <p:nvSpPr>
            <p:cNvPr id="28" name="文本框 27"/>
            <p:cNvSpPr txBox="1"/>
            <p:nvPr/>
          </p:nvSpPr>
          <p:spPr>
            <a:xfrm>
              <a:off x="5993183" y="1446052"/>
              <a:ext cx="789533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ctr"/>
              <a:r>
                <a:rPr lang="en-US" altLang="zh-CN" sz="3600">
                  <a:solidFill>
                    <a:schemeClr val="accent1">
                      <a:lumMod val="75000"/>
                    </a:schemeClr>
                  </a:solidFill>
                </a:rPr>
                <a:t>01.</a:t>
              </a:r>
              <a:endParaRPr lang="en-US" altLang="zh-CN" sz="360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6035093" y="2038507"/>
              <a:ext cx="5370830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CN" altLang="en-US" sz="1200">
                  <a:cs typeface="MiSans Light" panose="00000400000000000000" charset="-122"/>
                  <a:sym typeface="+mn-ea"/>
                </a:rPr>
                <a:t>研究云原生和</a:t>
              </a:r>
              <a:r>
                <a:rPr lang="en-US" altLang="zh-CN" sz="1200">
                  <a:cs typeface="MiSans Light" panose="00000400000000000000" charset="-122"/>
                  <a:sym typeface="+mn-ea"/>
                </a:rPr>
                <a:t>AI</a:t>
              </a:r>
              <a:r>
                <a:rPr lang="zh-CN" altLang="en-US" sz="1200">
                  <a:cs typeface="MiSans Light" panose="00000400000000000000" charset="-122"/>
                  <a:sym typeface="+mn-ea"/>
                </a:rPr>
                <a:t>系统关键技术，构建大模型算力底座，重点关注资源利用率、性能和稳定性，支撑类脑云产品实施落地</a:t>
              </a:r>
              <a:endParaRPr lang="zh-CN" altLang="en-US" sz="1200" b="1" i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6794569" y="1661853"/>
              <a:ext cx="1585315" cy="3067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zh-CN" altLang="en-US" sz="1400" b="1">
                  <a:ln w="19050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  <a:sym typeface="+mn-lt"/>
                </a:rPr>
                <a:t>部门定位</a:t>
              </a:r>
              <a:endParaRPr lang="zh-CN" altLang="en-US" sz="1400" b="1">
                <a:ln w="19050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sym typeface="+mn-lt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2600960" y="3068955"/>
            <a:ext cx="5515610" cy="925830"/>
            <a:chOff x="5993183" y="1446052"/>
            <a:chExt cx="4892040" cy="925830"/>
          </a:xfrm>
        </p:grpSpPr>
        <p:sp>
          <p:nvSpPr>
            <p:cNvPr id="35" name="文本框 34"/>
            <p:cNvSpPr txBox="1"/>
            <p:nvPr/>
          </p:nvSpPr>
          <p:spPr>
            <a:xfrm>
              <a:off x="5993183" y="1446052"/>
              <a:ext cx="789533" cy="6451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ctr"/>
              <a:r>
                <a:rPr lang="en-US" altLang="zh-CN" sz="3600">
                  <a:solidFill>
                    <a:schemeClr val="accent1">
                      <a:lumMod val="75000"/>
                    </a:schemeClr>
                  </a:solidFill>
                </a:rPr>
                <a:t>02.</a:t>
              </a:r>
              <a:endParaRPr lang="en-US" altLang="zh-CN" sz="360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6035093" y="2038507"/>
              <a:ext cx="4850130" cy="333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CN" altLang="en-US" sz="1050" b="1">
                  <a:cs typeface="MiSans Light" panose="00000400000000000000" charset="-122"/>
                  <a:sym typeface="+mn-ea"/>
                </a:rPr>
                <a:t>产品支撑、</a:t>
              </a:r>
              <a:r>
                <a:rPr lang="zh-CN" altLang="en-US" sz="1050" b="1">
                  <a:cs typeface="MiSans Light" panose="00000400000000000000" charset="-122"/>
                  <a:sym typeface="+mn-ea"/>
                </a:rPr>
                <a:t>关键技术</a:t>
              </a:r>
              <a:r>
                <a:rPr lang="zh-CN" altLang="en-US" sz="1050" b="1">
                  <a:cs typeface="MiSans Light" panose="00000400000000000000" charset="-122"/>
                  <a:sym typeface="+mn-ea"/>
                </a:rPr>
                <a:t>、项目实施、组织建设</a:t>
              </a:r>
              <a:endParaRPr lang="zh-CN" altLang="en-US" i="1">
                <a:cs typeface="MiSans Light" panose="00000400000000000000" charset="-122"/>
                <a:sym typeface="+mn-ea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6794569" y="1661853"/>
              <a:ext cx="1585315" cy="3067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zh-CN" altLang="en-US" sz="1400" b="1">
                  <a:ln w="19050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  <a:sym typeface="+mn-lt"/>
                </a:rPr>
                <a:t>结果贡献</a:t>
              </a:r>
              <a:endParaRPr lang="zh-CN" altLang="en-US" sz="1400" b="1">
                <a:ln w="19050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sym typeface="+mn-lt"/>
              </a:endParaRPr>
            </a:p>
          </p:txBody>
        </p:sp>
      </p:grpSp>
      <p:cxnSp>
        <p:nvCxnSpPr>
          <p:cNvPr id="9" name="直接连接符 8"/>
          <p:cNvCxnSpPr/>
          <p:nvPr/>
        </p:nvCxnSpPr>
        <p:spPr>
          <a:xfrm flipV="1">
            <a:off x="2415149" y="2787796"/>
            <a:ext cx="6344285" cy="635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占位符 12"/>
          <p:cNvPicPr>
            <a:picLocks noGrp="1" noChangeAspect="1"/>
          </p:cNvPicPr>
          <p:nvPr>
            <p:ph type="pic" sz="quarter" idx="21"/>
          </p:nvPr>
        </p:nvPicPr>
        <p:blipFill>
          <a:blip r:embed="rId1"/>
          <a:srcRect l="25933" r="25933"/>
          <a:stretch>
            <a:fillRect/>
          </a:stretch>
        </p:blipFill>
        <p:spPr>
          <a:xfrm>
            <a:off x="508975" y="1397830"/>
            <a:ext cx="1906173" cy="2637692"/>
          </a:xfrm>
        </p:spPr>
      </p:pic>
      <p:grpSp>
        <p:nvGrpSpPr>
          <p:cNvPr id="14" name="组合 13"/>
          <p:cNvGrpSpPr/>
          <p:nvPr/>
        </p:nvGrpSpPr>
        <p:grpSpPr>
          <a:xfrm>
            <a:off x="366795" y="4894343"/>
            <a:ext cx="180810" cy="180810"/>
            <a:chOff x="5650473" y="2172135"/>
            <a:chExt cx="299719" cy="299719"/>
          </a:xfrm>
        </p:grpSpPr>
        <p:sp>
          <p:nvSpPr>
            <p:cNvPr id="15" name="椭圆 14"/>
            <p:cNvSpPr/>
            <p:nvPr/>
          </p:nvSpPr>
          <p:spPr>
            <a:xfrm>
              <a:off x="5650473" y="2172135"/>
              <a:ext cx="299719" cy="299719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5713827" y="2265113"/>
              <a:ext cx="173010" cy="113763"/>
              <a:chOff x="5710402" y="2264198"/>
              <a:chExt cx="173010" cy="113763"/>
            </a:xfrm>
          </p:grpSpPr>
          <p:cxnSp>
            <p:nvCxnSpPr>
              <p:cNvPr id="17" name="直接箭头连接符 16"/>
              <p:cNvCxnSpPr>
                <a:endCxn id="18" idx="1"/>
              </p:cNvCxnSpPr>
              <p:nvPr/>
            </p:nvCxnSpPr>
            <p:spPr>
              <a:xfrm>
                <a:off x="5710402" y="2324299"/>
                <a:ext cx="173010" cy="0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任意多边形: 形状 17"/>
              <p:cNvSpPr/>
              <p:nvPr/>
            </p:nvSpPr>
            <p:spPr>
              <a:xfrm>
                <a:off x="5821164" y="2264198"/>
                <a:ext cx="62248" cy="113763"/>
              </a:xfrm>
              <a:custGeom>
                <a:avLst/>
                <a:gdLst>
                  <a:gd name="connsiteX0" fmla="*/ 0 w 60101"/>
                  <a:gd name="connsiteY0" fmla="*/ 0 h 113763"/>
                  <a:gd name="connsiteX1" fmla="*/ 60101 w 60101"/>
                  <a:gd name="connsiteY1" fmla="*/ 60101 h 113763"/>
                  <a:gd name="connsiteX2" fmla="*/ 6439 w 60101"/>
                  <a:gd name="connsiteY2" fmla="*/ 113763 h 113763"/>
                  <a:gd name="connsiteX0-1" fmla="*/ 2147 w 62248"/>
                  <a:gd name="connsiteY0-2" fmla="*/ 0 h 113763"/>
                  <a:gd name="connsiteX1-3" fmla="*/ 62248 w 62248"/>
                  <a:gd name="connsiteY1-4" fmla="*/ 60101 h 113763"/>
                  <a:gd name="connsiteX2-5" fmla="*/ 0 w 62248"/>
                  <a:gd name="connsiteY2-6" fmla="*/ 113763 h 11376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62248" h="113763">
                    <a:moveTo>
                      <a:pt x="2147" y="0"/>
                    </a:moveTo>
                    <a:lnTo>
                      <a:pt x="62248" y="60101"/>
                    </a:lnTo>
                    <a:cubicBezTo>
                      <a:pt x="44361" y="77988"/>
                      <a:pt x="17887" y="95876"/>
                      <a:pt x="0" y="113763"/>
                    </a:cubicBez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40" name="文本框 39"/>
          <p:cNvSpPr txBox="1"/>
          <p:nvPr/>
        </p:nvSpPr>
        <p:spPr>
          <a:xfrm>
            <a:off x="6053670" y="4869332"/>
            <a:ext cx="2817223" cy="2298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8FFFFF"/>
                    </a:gs>
                    <a:gs pos="100000">
                      <a:srgbClr val="FF1FAA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900">
                <a:solidFill>
                  <a:schemeClr val="bg1"/>
                </a:solidFill>
                <a:latin typeface="+mj-lt"/>
              </a:rPr>
              <a:t>合肥中科类脑智能技术</a:t>
            </a:r>
            <a:r>
              <a:rPr lang="zh-CN" altLang="en-US" sz="900">
                <a:solidFill>
                  <a:schemeClr val="bg1"/>
                </a:solidFill>
                <a:latin typeface="+mj-lt"/>
              </a:rPr>
              <a:t>有限公司</a:t>
            </a:r>
            <a:endParaRPr lang="zh-CN" altLang="en-US" sz="90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/>
          <p:cNvSpPr/>
          <p:nvPr/>
        </p:nvSpPr>
        <p:spPr>
          <a:xfrm rot="16200000">
            <a:off x="3983739" y="-16761"/>
            <a:ext cx="1176517" cy="91440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组合 32"/>
          <p:cNvGrpSpPr/>
          <p:nvPr/>
        </p:nvGrpSpPr>
        <p:grpSpPr>
          <a:xfrm rot="5400000">
            <a:off x="8317888" y="2442721"/>
            <a:ext cx="911321" cy="83328"/>
            <a:chOff x="7751604" y="346665"/>
            <a:chExt cx="911321" cy="83328"/>
          </a:xfrm>
        </p:grpSpPr>
        <p:sp>
          <p:nvSpPr>
            <p:cNvPr id="34" name="椭圆 33"/>
            <p:cNvSpPr/>
            <p:nvPr/>
          </p:nvSpPr>
          <p:spPr>
            <a:xfrm>
              <a:off x="8303600" y="346665"/>
              <a:ext cx="83328" cy="8332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8579597" y="346665"/>
              <a:ext cx="83328" cy="8332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7751604" y="346665"/>
              <a:ext cx="83328" cy="8332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8027602" y="346665"/>
              <a:ext cx="83328" cy="8332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8569750" y="335198"/>
            <a:ext cx="197038" cy="83328"/>
            <a:chOff x="3649014" y="515114"/>
            <a:chExt cx="266163" cy="90152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 bwMode="auto">
          <a:xfrm>
            <a:off x="3623213" y="2137604"/>
            <a:ext cx="4675849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40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MiSans Light" panose="00000400000000000000" charset="-122"/>
              </a:rPr>
              <a:t>业绩回顾</a:t>
            </a:r>
            <a:endParaRPr lang="zh-CN" altLang="en-US" sz="40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MiSans Light" panose="00000400000000000000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13150" y="1407795"/>
            <a:ext cx="4485005" cy="82994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800" b="1">
                <a:ln w="19050">
                  <a:noFill/>
                </a:ln>
                <a:solidFill>
                  <a:schemeClr val="accent1"/>
                </a:solidFill>
                <a:latin typeface="Montserrat Black" panose="00000A00000000000000" pitchFamily="2" charset="0"/>
                <a:ea typeface="+mj-ea"/>
              </a:defRPr>
            </a:lvl1pPr>
          </a:lstStyle>
          <a:p>
            <a:r>
              <a:rPr lang="en-US" altLang="zh-CN">
                <a:solidFill>
                  <a:schemeClr val="accent1">
                    <a:lumMod val="75000"/>
                  </a:schemeClr>
                </a:solidFill>
              </a:rPr>
              <a:t>PART TWO</a:t>
            </a:r>
            <a:endParaRPr lang="en-US" altLang="zh-CN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7500581" y="1650182"/>
            <a:ext cx="299719" cy="299719"/>
            <a:chOff x="5650473" y="2172135"/>
            <a:chExt cx="299719" cy="299719"/>
          </a:xfrm>
        </p:grpSpPr>
        <p:sp>
          <p:nvSpPr>
            <p:cNvPr id="9" name="椭圆 8"/>
            <p:cNvSpPr/>
            <p:nvPr/>
          </p:nvSpPr>
          <p:spPr>
            <a:xfrm>
              <a:off x="5650473" y="2172135"/>
              <a:ext cx="299719" cy="299719"/>
            </a:xfrm>
            <a:prstGeom prst="ellipse">
              <a:avLst/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5713827" y="2265113"/>
              <a:ext cx="173010" cy="113763"/>
              <a:chOff x="5710402" y="2264198"/>
              <a:chExt cx="173010" cy="113763"/>
            </a:xfrm>
          </p:grpSpPr>
          <p:cxnSp>
            <p:nvCxnSpPr>
              <p:cNvPr id="11" name="直接箭头连接符 10"/>
              <p:cNvCxnSpPr>
                <a:endCxn id="12" idx="1"/>
              </p:cNvCxnSpPr>
              <p:nvPr/>
            </p:nvCxnSpPr>
            <p:spPr>
              <a:xfrm>
                <a:off x="5710402" y="2324299"/>
                <a:ext cx="173010" cy="0"/>
              </a:xfrm>
              <a:prstGeom prst="straightConnector1">
                <a:avLst/>
              </a:prstGeom>
              <a:ln w="12700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任意多边形: 形状 11"/>
              <p:cNvSpPr/>
              <p:nvPr/>
            </p:nvSpPr>
            <p:spPr>
              <a:xfrm>
                <a:off x="5821164" y="2264198"/>
                <a:ext cx="62248" cy="113763"/>
              </a:xfrm>
              <a:custGeom>
                <a:avLst/>
                <a:gdLst>
                  <a:gd name="connsiteX0" fmla="*/ 0 w 60101"/>
                  <a:gd name="connsiteY0" fmla="*/ 0 h 113763"/>
                  <a:gd name="connsiteX1" fmla="*/ 60101 w 60101"/>
                  <a:gd name="connsiteY1" fmla="*/ 60101 h 113763"/>
                  <a:gd name="connsiteX2" fmla="*/ 6439 w 60101"/>
                  <a:gd name="connsiteY2" fmla="*/ 113763 h 113763"/>
                  <a:gd name="connsiteX0-1" fmla="*/ 2147 w 62248"/>
                  <a:gd name="connsiteY0-2" fmla="*/ 0 h 113763"/>
                  <a:gd name="connsiteX1-3" fmla="*/ 62248 w 62248"/>
                  <a:gd name="connsiteY1-4" fmla="*/ 60101 h 113763"/>
                  <a:gd name="connsiteX2-5" fmla="*/ 0 w 62248"/>
                  <a:gd name="connsiteY2-6" fmla="*/ 113763 h 11376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62248" h="113763">
                    <a:moveTo>
                      <a:pt x="2147" y="0"/>
                    </a:moveTo>
                    <a:lnTo>
                      <a:pt x="62248" y="60101"/>
                    </a:lnTo>
                    <a:cubicBezTo>
                      <a:pt x="44361" y="77988"/>
                      <a:pt x="17887" y="95876"/>
                      <a:pt x="0" y="113763"/>
                    </a:cubicBezTo>
                  </a:path>
                </a:pathLst>
              </a:custGeom>
              <a:noFill/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4" name="文本框 13"/>
          <p:cNvSpPr txBox="1"/>
          <p:nvPr/>
        </p:nvSpPr>
        <p:spPr>
          <a:xfrm>
            <a:off x="844939" y="1246159"/>
            <a:ext cx="1990232" cy="156845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9600">
                <a:solidFill>
                  <a:schemeClr val="accent1">
                    <a:lumMod val="75000"/>
                  </a:schemeClr>
                </a:solidFill>
              </a:rPr>
              <a:t>02.</a:t>
            </a:r>
            <a:endParaRPr lang="en-US" altLang="zh-CN" sz="960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5" name="图片 14" descr="D:/中科类脑/员工关系/04-员工材料/员工图片/外观.png外观"/>
          <p:cNvPicPr>
            <a:picLocks noChangeAspect="1"/>
          </p:cNvPicPr>
          <p:nvPr/>
        </p:nvPicPr>
        <p:blipFill rotWithShape="1">
          <a:blip r:embed="rId1"/>
          <a:srcRect t="16664" b="16664"/>
          <a:stretch>
            <a:fillRect/>
          </a:stretch>
        </p:blipFill>
        <p:spPr>
          <a:xfrm>
            <a:off x="5278155" y="3966982"/>
            <a:ext cx="3333505" cy="1177200"/>
          </a:xfrm>
          <a:prstGeom prst="rect">
            <a:avLst/>
          </a:prstGeom>
        </p:spPr>
      </p:pic>
      <p:grpSp>
        <p:nvGrpSpPr>
          <p:cNvPr id="24" name="组合 23"/>
          <p:cNvGrpSpPr/>
          <p:nvPr/>
        </p:nvGrpSpPr>
        <p:grpSpPr>
          <a:xfrm>
            <a:off x="438150" y="205105"/>
            <a:ext cx="2918460" cy="252730"/>
            <a:chOff x="690" y="323"/>
            <a:chExt cx="4596" cy="398"/>
          </a:xfrm>
        </p:grpSpPr>
        <p:sp>
          <p:nvSpPr>
            <p:cNvPr id="17" name="文本框 16"/>
            <p:cNvSpPr txBox="1"/>
            <p:nvPr/>
          </p:nvSpPr>
          <p:spPr>
            <a:xfrm>
              <a:off x="2008" y="323"/>
              <a:ext cx="3279" cy="39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400" spc="-150">
                  <a:ln w="38100">
                    <a:noFill/>
                  </a:ln>
                  <a:solidFill>
                    <a:srgbClr val="D53D2A"/>
                  </a:solidFill>
                  <a:effectLst>
                    <a:outerShdw blurRad="127000" dist="127000" dir="5400000" algn="t" rotWithShape="0">
                      <a:srgbClr val="D53D2A">
                        <a:alpha val="20000"/>
                      </a:srgbClr>
                    </a:outerShdw>
                  </a:effectLst>
                  <a:latin typeface="+mj-ea"/>
                  <a:ea typeface="+mj-ea"/>
                </a:defRPr>
              </a:lvl1pPr>
            </a:lstStyle>
            <a:p>
              <a:r>
                <a:rPr lang="zh-CN" altLang="en-US" sz="1050" spc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sym typeface="MiSans Light" panose="00000400000000000000" charset="-122"/>
                </a:rPr>
                <a:t>合肥中科类脑智能</a:t>
              </a:r>
              <a:r>
                <a:rPr lang="zh-CN" altLang="en-US" sz="1050" spc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sym typeface="MiSans Light" panose="00000400000000000000" charset="-122"/>
                </a:rPr>
                <a:t>技术有限公司</a:t>
              </a:r>
              <a:endParaRPr lang="en-US" altLang="zh-CN" sz="1050" spc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sym typeface="MiSans Light" panose="00000400000000000000" charset="-122"/>
              </a:endParaRPr>
            </a:p>
          </p:txBody>
        </p:sp>
        <p:pic>
          <p:nvPicPr>
            <p:cNvPr id="18" name="图片 17" descr="黑色底logo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0" y="323"/>
              <a:ext cx="1318" cy="354"/>
            </a:xfrm>
            <a:prstGeom prst="rect">
              <a:avLst/>
            </a:prstGeom>
          </p:spPr>
        </p:pic>
      </p:grpSp>
      <p:grpSp>
        <p:nvGrpSpPr>
          <p:cNvPr id="19" name="组合 18"/>
          <p:cNvGrpSpPr/>
          <p:nvPr/>
        </p:nvGrpSpPr>
        <p:grpSpPr>
          <a:xfrm>
            <a:off x="238760" y="4220210"/>
            <a:ext cx="4768215" cy="521970"/>
            <a:chOff x="376" y="6646"/>
            <a:chExt cx="7509" cy="822"/>
          </a:xfrm>
        </p:grpSpPr>
        <p:grpSp>
          <p:nvGrpSpPr>
            <p:cNvPr id="20" name="组合 19"/>
            <p:cNvGrpSpPr/>
            <p:nvPr/>
          </p:nvGrpSpPr>
          <p:grpSpPr>
            <a:xfrm>
              <a:off x="7413" y="6834"/>
              <a:ext cx="472" cy="472"/>
              <a:chOff x="5650473" y="2172135"/>
              <a:chExt cx="299719" cy="299719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5650473" y="2172135"/>
                <a:ext cx="299719" cy="299719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5713827" y="2265113"/>
                <a:ext cx="173010" cy="113763"/>
                <a:chOff x="5710402" y="2264198"/>
                <a:chExt cx="173010" cy="113763"/>
              </a:xfrm>
            </p:grpSpPr>
            <p:cxnSp>
              <p:nvCxnSpPr>
                <p:cNvPr id="25" name="直接箭头连接符 24"/>
                <p:cNvCxnSpPr>
                  <a:endCxn id="26" idx="1"/>
                </p:cNvCxnSpPr>
                <p:nvPr/>
              </p:nvCxnSpPr>
              <p:spPr>
                <a:xfrm>
                  <a:off x="5710402" y="2324299"/>
                  <a:ext cx="173010" cy="0"/>
                </a:xfrm>
                <a:prstGeom prst="straightConnector1">
                  <a:avLst/>
                </a:prstGeom>
                <a:ln w="12700">
                  <a:solidFill>
                    <a:schemeClr val="bg1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任意多边形: 形状 47"/>
                <p:cNvSpPr/>
                <p:nvPr/>
              </p:nvSpPr>
              <p:spPr>
                <a:xfrm>
                  <a:off x="5821164" y="2264198"/>
                  <a:ext cx="62248" cy="113763"/>
                </a:xfrm>
                <a:custGeom>
                  <a:avLst/>
                  <a:gdLst>
                    <a:gd name="connsiteX0" fmla="*/ 0 w 60101"/>
                    <a:gd name="connsiteY0" fmla="*/ 0 h 113763"/>
                    <a:gd name="connsiteX1" fmla="*/ 60101 w 60101"/>
                    <a:gd name="connsiteY1" fmla="*/ 60101 h 113763"/>
                    <a:gd name="connsiteX2" fmla="*/ 6439 w 60101"/>
                    <a:gd name="connsiteY2" fmla="*/ 113763 h 113763"/>
                    <a:gd name="connsiteX0-1" fmla="*/ 2147 w 62248"/>
                    <a:gd name="connsiteY0-2" fmla="*/ 0 h 113763"/>
                    <a:gd name="connsiteX1-3" fmla="*/ 62248 w 62248"/>
                    <a:gd name="connsiteY1-4" fmla="*/ 60101 h 113763"/>
                    <a:gd name="connsiteX2-5" fmla="*/ 0 w 62248"/>
                    <a:gd name="connsiteY2-6" fmla="*/ 113763 h 113763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</a:cxnLst>
                  <a:rect l="l" t="t" r="r" b="b"/>
                  <a:pathLst>
                    <a:path w="62248" h="113763">
                      <a:moveTo>
                        <a:pt x="2147" y="0"/>
                      </a:moveTo>
                      <a:lnTo>
                        <a:pt x="62248" y="60101"/>
                      </a:lnTo>
                      <a:cubicBezTo>
                        <a:pt x="44361" y="77988"/>
                        <a:pt x="17887" y="95876"/>
                        <a:pt x="0" y="113763"/>
                      </a:cubicBezTo>
                    </a:path>
                  </a:pathLst>
                </a:custGeom>
                <a:noFill/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27" name="文本框 26"/>
            <p:cNvSpPr txBox="1"/>
            <p:nvPr/>
          </p:nvSpPr>
          <p:spPr>
            <a:xfrm>
              <a:off x="376" y="6646"/>
              <a:ext cx="7038" cy="82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defTabSz="914400">
                <a:defRPr sz="4400" b="1">
                  <a:ln w="19050">
                    <a:noFill/>
                  </a:ln>
                  <a:gradFill flip="none" rotWithShape="1">
                    <a:gsLst>
                      <a:gs pos="15000">
                        <a:srgbClr val="1AADD2"/>
                      </a:gs>
                      <a:gs pos="100000">
                        <a:srgbClr val="BB2FB5"/>
                      </a:gs>
                    </a:gsLst>
                    <a:lin ang="10800000" scaled="1"/>
                    <a:tileRect/>
                  </a:gradFill>
                  <a:latin typeface="+mj-ea"/>
                  <a:ea typeface="+mj-ea"/>
                </a:defRPr>
              </a:lvl1pPr>
            </a:lstStyle>
            <a:p>
              <a:r>
                <a:rPr lang="en-US" altLang="zh-CN" sz="2800">
                  <a:ln w="3175">
                    <a:solidFill>
                      <a:schemeClr val="bg1"/>
                    </a:solidFill>
                  </a:ln>
                  <a:noFill/>
                  <a:latin typeface="Montserrat Black" panose="00000A00000000000000" pitchFamily="2" charset="0"/>
                </a:rPr>
                <a:t>YEAR-END SUMMARY </a:t>
              </a:r>
              <a:endParaRPr lang="zh-CN" altLang="en-US" sz="2800">
                <a:ln w="3175">
                  <a:solidFill>
                    <a:schemeClr val="bg1"/>
                  </a:solidFill>
                </a:ln>
                <a:noFill/>
                <a:latin typeface="Montserrat Black" panose="00000A00000000000000" pitchFamily="2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6200000">
            <a:off x="4413248" y="455927"/>
            <a:ext cx="317500" cy="91440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948055" y="213360"/>
            <a:ext cx="332930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核心产品</a:t>
            </a:r>
            <a:r>
              <a:rPr lang="en-US" altLang="zh-CN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/</a:t>
            </a:r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关键技术</a:t>
            </a:r>
            <a:endParaRPr lang="zh-CN" altLang="en-US" sz="24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9497" y="151825"/>
            <a:ext cx="789533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3200">
                <a:solidFill>
                  <a:schemeClr val="accent1">
                    <a:lumMod val="75000"/>
                  </a:schemeClr>
                </a:solidFill>
              </a:rPr>
              <a:t>02.</a:t>
            </a:r>
            <a:endParaRPr lang="en-US" altLang="zh-CN" sz="320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578662" y="402548"/>
            <a:ext cx="197038" cy="83328"/>
            <a:chOff x="3649014" y="515114"/>
            <a:chExt cx="266163" cy="901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文本框 17"/>
          <p:cNvSpPr txBox="1"/>
          <p:nvPr>
            <p:custDataLst>
              <p:tags r:id="rId1"/>
            </p:custDataLst>
          </p:nvPr>
        </p:nvSpPr>
        <p:spPr>
          <a:xfrm>
            <a:off x="405130" y="1122045"/>
            <a:ext cx="8604885" cy="38989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1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MiSans Light" panose="00000400000000000000" charset="-122"/>
              </a:rPr>
              <a:t>关键行为</a:t>
            </a:r>
            <a:b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</a:b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（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1</a:t>
            </a: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）统一存储管理模块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，技术沉淀，实现本地、跨域多类型（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文件、对象、并行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）存储资源纳管和数据流转；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（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2</a:t>
            </a: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）多集群纳管和调度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，主导实现跨域多集群计算资源纳管并实施落地；跨集群作业调度（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推理）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（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3</a:t>
            </a: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）软硬件国产化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，实现国产化操作系统、国产化芯片适配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验证；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（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4</a:t>
            </a: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）虚拟化技术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，调研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GPU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虚拟化技术，具备产品和项目快速落地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GPU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虚拟化的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能力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（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5</a:t>
            </a: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）网络管理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，网络管理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RDMA/IB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在产品落地，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形成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RoCE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高性能网络技术栈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（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6</a:t>
            </a: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）完善监控指标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，算法开发人员更加完备和精细的监控指标；方便运维人员维护系统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（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7</a:t>
            </a: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）打通模型调试、开发和部署全流程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，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分布式训练、实验管理、超参调优、流水线作业、在线推理、模型库、监控与告警等多种核心功能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  <a:sym typeface="+mn-ea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（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8</a:t>
            </a: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）大模型训练诊断与容错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，调研大模型诊断与容错技术，在类脑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OS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实施落地；</a:t>
            </a:r>
            <a:endParaRPr lang="en-US" altLang="zh-CN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（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9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）</a:t>
            </a: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作业调度与管理</a:t>
            </a:r>
            <a:r>
              <a:rPr lang="en-US" altLang="zh-CN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 </a:t>
            </a: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，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调研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（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10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）</a:t>
            </a: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训练性能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，在类脑云测试大模型训练的性能，并验证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RDMA/NvME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性能提升效果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（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11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）</a:t>
            </a:r>
            <a:r>
              <a:rPr lang="zh-CN" altLang="en-US" sz="12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一键部署脚本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，类脑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OS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实现一键部署和升级，部署</a:t>
            </a:r>
            <a:r>
              <a:rPr lang="zh-CN" altLang="en-US" sz="1200" b="1">
                <a:solidFill>
                  <a:srgbClr val="FF0000"/>
                </a:solidFill>
                <a:cs typeface="MiSans Light" panose="00000400000000000000" charset="-122"/>
                <a:sym typeface="+mn-ea"/>
              </a:rPr>
              <a:t>时间</a:t>
            </a:r>
            <a:r>
              <a:rPr lang="en-US" altLang="zh-CN" sz="1200" b="1">
                <a:solidFill>
                  <a:srgbClr val="FF0000"/>
                </a:solidFill>
                <a:cs typeface="MiSans Light" panose="00000400000000000000" charset="-122"/>
                <a:sym typeface="+mn-ea"/>
              </a:rPr>
              <a:t>20</a:t>
            </a:r>
            <a:r>
              <a:rPr lang="zh-CN" altLang="en-US" sz="1200" b="1">
                <a:solidFill>
                  <a:srgbClr val="FF0000"/>
                </a:solidFill>
                <a:cs typeface="MiSans Light" panose="00000400000000000000" charset="-122"/>
                <a:sym typeface="+mn-ea"/>
              </a:rPr>
              <a:t>分钟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内；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>
              <a:lnSpc>
                <a:spcPct val="150000"/>
              </a:lnSpc>
            </a:pP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>
              <a:lnSpc>
                <a:spcPct val="150000"/>
              </a:lnSpc>
            </a:pP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366795" y="4894343"/>
            <a:ext cx="180810" cy="180810"/>
            <a:chOff x="5650473" y="2172135"/>
            <a:chExt cx="299719" cy="299719"/>
          </a:xfrm>
        </p:grpSpPr>
        <p:sp>
          <p:nvSpPr>
            <p:cNvPr id="36" name="椭圆 35"/>
            <p:cNvSpPr/>
            <p:nvPr/>
          </p:nvSpPr>
          <p:spPr>
            <a:xfrm>
              <a:off x="5650473" y="2172135"/>
              <a:ext cx="299719" cy="299719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5713827" y="2265113"/>
              <a:ext cx="173010" cy="113763"/>
              <a:chOff x="5710402" y="2264198"/>
              <a:chExt cx="173010" cy="113763"/>
            </a:xfrm>
          </p:grpSpPr>
          <p:cxnSp>
            <p:nvCxnSpPr>
              <p:cNvPr id="38" name="直接箭头连接符 37"/>
              <p:cNvCxnSpPr>
                <a:endCxn id="39" idx="1"/>
              </p:cNvCxnSpPr>
              <p:nvPr/>
            </p:nvCxnSpPr>
            <p:spPr>
              <a:xfrm>
                <a:off x="5710402" y="2324299"/>
                <a:ext cx="173010" cy="0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任意多边形: 形状 38"/>
              <p:cNvSpPr/>
              <p:nvPr/>
            </p:nvSpPr>
            <p:spPr>
              <a:xfrm>
                <a:off x="5821164" y="2264198"/>
                <a:ext cx="62248" cy="113763"/>
              </a:xfrm>
              <a:custGeom>
                <a:avLst/>
                <a:gdLst>
                  <a:gd name="connsiteX0" fmla="*/ 0 w 60101"/>
                  <a:gd name="connsiteY0" fmla="*/ 0 h 113763"/>
                  <a:gd name="connsiteX1" fmla="*/ 60101 w 60101"/>
                  <a:gd name="connsiteY1" fmla="*/ 60101 h 113763"/>
                  <a:gd name="connsiteX2" fmla="*/ 6439 w 60101"/>
                  <a:gd name="connsiteY2" fmla="*/ 113763 h 113763"/>
                  <a:gd name="connsiteX0-1" fmla="*/ 2147 w 62248"/>
                  <a:gd name="connsiteY0-2" fmla="*/ 0 h 113763"/>
                  <a:gd name="connsiteX1-3" fmla="*/ 62248 w 62248"/>
                  <a:gd name="connsiteY1-4" fmla="*/ 60101 h 113763"/>
                  <a:gd name="connsiteX2-5" fmla="*/ 0 w 62248"/>
                  <a:gd name="connsiteY2-6" fmla="*/ 113763 h 11376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62248" h="113763">
                    <a:moveTo>
                      <a:pt x="2147" y="0"/>
                    </a:moveTo>
                    <a:lnTo>
                      <a:pt x="62248" y="60101"/>
                    </a:lnTo>
                    <a:cubicBezTo>
                      <a:pt x="44361" y="77988"/>
                      <a:pt x="17887" y="95876"/>
                      <a:pt x="0" y="113763"/>
                    </a:cubicBez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" name="文本框 9"/>
          <p:cNvSpPr txBox="1"/>
          <p:nvPr/>
        </p:nvSpPr>
        <p:spPr>
          <a:xfrm>
            <a:off x="6053670" y="4869332"/>
            <a:ext cx="2817223" cy="2298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8FFFFF"/>
                    </a:gs>
                    <a:gs pos="100000">
                      <a:srgbClr val="FF1FAA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900">
                <a:solidFill>
                  <a:schemeClr val="bg1"/>
                </a:solidFill>
                <a:latin typeface="+mj-lt"/>
              </a:rPr>
              <a:t>合肥中科类脑智能技术</a:t>
            </a:r>
            <a:r>
              <a:rPr lang="zh-CN" altLang="en-US" sz="900">
                <a:solidFill>
                  <a:schemeClr val="bg1"/>
                </a:solidFill>
                <a:latin typeface="+mj-lt"/>
              </a:rPr>
              <a:t>有限公司</a:t>
            </a:r>
            <a:endParaRPr lang="zh-CN" altLang="en-US" sz="9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04495" y="620395"/>
            <a:ext cx="83712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600" b="1">
                <a:cs typeface="MiSans Light" panose="00000400000000000000" charset="-122"/>
                <a:sym typeface="+mn-ea"/>
              </a:rPr>
              <a:t>类脑</a:t>
            </a:r>
            <a:r>
              <a:rPr lang="en-US" altLang="zh-CN" sz="1600" b="1">
                <a:cs typeface="MiSans Light" panose="00000400000000000000" charset="-122"/>
                <a:sym typeface="+mn-ea"/>
              </a:rPr>
              <a:t>OS--</a:t>
            </a:r>
            <a:r>
              <a:rPr lang="zh-CN" altLang="en-US" sz="1600" b="1">
                <a:cs typeface="MiSans Light" panose="00000400000000000000" charset="-122"/>
                <a:sym typeface="+mn-ea"/>
              </a:rPr>
              <a:t>不只是资源纳管和调度平台，还是模型开发到应用的功能集合</a:t>
            </a:r>
            <a:endParaRPr lang="zh-CN" altLang="en-US" sz="1600" b="1">
              <a:cs typeface="MiSans Light" panose="00000400000000000000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6200000">
            <a:off x="4413248" y="455927"/>
            <a:ext cx="317500" cy="91440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948055" y="213360"/>
            <a:ext cx="332930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核心产品</a:t>
            </a:r>
            <a:r>
              <a:rPr lang="en-US" altLang="zh-CN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/</a:t>
            </a:r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关键技术</a:t>
            </a:r>
            <a:endParaRPr lang="zh-CN" altLang="en-US" sz="24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9497" y="151825"/>
            <a:ext cx="789533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3200">
                <a:solidFill>
                  <a:schemeClr val="accent1">
                    <a:lumMod val="75000"/>
                  </a:schemeClr>
                </a:solidFill>
              </a:rPr>
              <a:t>02.</a:t>
            </a:r>
            <a:endParaRPr lang="en-US" altLang="zh-CN" sz="320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578662" y="402548"/>
            <a:ext cx="197038" cy="83328"/>
            <a:chOff x="3649014" y="515114"/>
            <a:chExt cx="266163" cy="901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文本框 17"/>
          <p:cNvSpPr txBox="1"/>
          <p:nvPr>
            <p:custDataLst>
              <p:tags r:id="rId1"/>
            </p:custDataLst>
          </p:nvPr>
        </p:nvSpPr>
        <p:spPr>
          <a:xfrm>
            <a:off x="405130" y="1083945"/>
            <a:ext cx="8465185" cy="36360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MiSans Light" panose="00000400000000000000" charset="-122"/>
              </a:rPr>
              <a:t>关键思考</a:t>
            </a:r>
            <a:endParaRPr lang="zh-CN" altLang="en-US" sz="1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cs typeface="MiSans Light" panose="00000400000000000000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   1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）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  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当前研究主要集中在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AI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平台，面向大模型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AI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系统技术研究需要加强，形成体系化技术栈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   2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）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 AI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平台技术研究持续聚焦以大模型为核心，重点关注稳定性、性能、资源利用率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 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  3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）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 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调度效果可视化，调度策略可定制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 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  4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）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 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未来市场不再满足于资源纳管和调度，对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AI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系统技术栈的需求会越来越强烈，需要在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AI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系统方面形成体系化的技术栈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366795" y="4894343"/>
            <a:ext cx="180810" cy="180810"/>
            <a:chOff x="5650473" y="2172135"/>
            <a:chExt cx="299719" cy="299719"/>
          </a:xfrm>
        </p:grpSpPr>
        <p:sp>
          <p:nvSpPr>
            <p:cNvPr id="36" name="椭圆 35"/>
            <p:cNvSpPr/>
            <p:nvPr/>
          </p:nvSpPr>
          <p:spPr>
            <a:xfrm>
              <a:off x="5650473" y="2172135"/>
              <a:ext cx="299719" cy="299719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5713827" y="2265113"/>
              <a:ext cx="173010" cy="113763"/>
              <a:chOff x="5710402" y="2264198"/>
              <a:chExt cx="173010" cy="113763"/>
            </a:xfrm>
          </p:grpSpPr>
          <p:cxnSp>
            <p:nvCxnSpPr>
              <p:cNvPr id="38" name="直接箭头连接符 37"/>
              <p:cNvCxnSpPr>
                <a:endCxn id="39" idx="1"/>
              </p:cNvCxnSpPr>
              <p:nvPr/>
            </p:nvCxnSpPr>
            <p:spPr>
              <a:xfrm>
                <a:off x="5710402" y="2324299"/>
                <a:ext cx="173010" cy="0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任意多边形: 形状 38"/>
              <p:cNvSpPr/>
              <p:nvPr/>
            </p:nvSpPr>
            <p:spPr>
              <a:xfrm>
                <a:off x="5821164" y="2264198"/>
                <a:ext cx="62248" cy="113763"/>
              </a:xfrm>
              <a:custGeom>
                <a:avLst/>
                <a:gdLst>
                  <a:gd name="connsiteX0" fmla="*/ 0 w 60101"/>
                  <a:gd name="connsiteY0" fmla="*/ 0 h 113763"/>
                  <a:gd name="connsiteX1" fmla="*/ 60101 w 60101"/>
                  <a:gd name="connsiteY1" fmla="*/ 60101 h 113763"/>
                  <a:gd name="connsiteX2" fmla="*/ 6439 w 60101"/>
                  <a:gd name="connsiteY2" fmla="*/ 113763 h 113763"/>
                  <a:gd name="connsiteX0-1" fmla="*/ 2147 w 62248"/>
                  <a:gd name="connsiteY0-2" fmla="*/ 0 h 113763"/>
                  <a:gd name="connsiteX1-3" fmla="*/ 62248 w 62248"/>
                  <a:gd name="connsiteY1-4" fmla="*/ 60101 h 113763"/>
                  <a:gd name="connsiteX2-5" fmla="*/ 0 w 62248"/>
                  <a:gd name="connsiteY2-6" fmla="*/ 113763 h 11376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62248" h="113763">
                    <a:moveTo>
                      <a:pt x="2147" y="0"/>
                    </a:moveTo>
                    <a:lnTo>
                      <a:pt x="62248" y="60101"/>
                    </a:lnTo>
                    <a:cubicBezTo>
                      <a:pt x="44361" y="77988"/>
                      <a:pt x="17887" y="95876"/>
                      <a:pt x="0" y="113763"/>
                    </a:cubicBez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" name="文本框 9"/>
          <p:cNvSpPr txBox="1"/>
          <p:nvPr/>
        </p:nvSpPr>
        <p:spPr>
          <a:xfrm>
            <a:off x="6053670" y="4869332"/>
            <a:ext cx="2817223" cy="2298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8FFFFF"/>
                    </a:gs>
                    <a:gs pos="100000">
                      <a:srgbClr val="FF1FAA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900">
                <a:solidFill>
                  <a:schemeClr val="bg1"/>
                </a:solidFill>
                <a:latin typeface="+mj-lt"/>
              </a:rPr>
              <a:t>合肥中科类脑智能技术</a:t>
            </a:r>
            <a:r>
              <a:rPr lang="zh-CN" altLang="en-US" sz="900">
                <a:solidFill>
                  <a:schemeClr val="bg1"/>
                </a:solidFill>
                <a:latin typeface="+mj-lt"/>
              </a:rPr>
              <a:t>有限公司</a:t>
            </a:r>
            <a:endParaRPr lang="zh-CN" altLang="en-US" sz="9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4495" y="671830"/>
            <a:ext cx="83712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600" b="1">
                <a:cs typeface="MiSans Light" panose="00000400000000000000" charset="-122"/>
                <a:sym typeface="+mn-ea"/>
              </a:rPr>
              <a:t>类脑</a:t>
            </a:r>
            <a:r>
              <a:rPr lang="en-US" altLang="zh-CN" sz="1600" b="1">
                <a:cs typeface="MiSans Light" panose="00000400000000000000" charset="-122"/>
                <a:sym typeface="+mn-ea"/>
              </a:rPr>
              <a:t>OS--</a:t>
            </a:r>
            <a:r>
              <a:rPr lang="zh-CN" altLang="en-US" sz="1600" b="1">
                <a:cs typeface="MiSans Light" panose="00000400000000000000" charset="-122"/>
                <a:sym typeface="+mn-ea"/>
              </a:rPr>
              <a:t>不只是资源纳管和调度平台，还是模型开发到应用的功能集合</a:t>
            </a:r>
            <a:endParaRPr lang="zh-CN" altLang="en-US" sz="1600" b="1">
              <a:cs typeface="MiSans Light" panose="00000400000000000000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6200000">
            <a:off x="4413248" y="412747"/>
            <a:ext cx="317500" cy="91440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948280" y="213380"/>
            <a:ext cx="2498304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专利</a:t>
            </a:r>
            <a:endParaRPr lang="zh-CN" altLang="en-US" sz="24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9497" y="151825"/>
            <a:ext cx="789533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3200">
                <a:solidFill>
                  <a:schemeClr val="accent1">
                    <a:lumMod val="75000"/>
                  </a:schemeClr>
                </a:solidFill>
              </a:rPr>
              <a:t>02.</a:t>
            </a:r>
            <a:endParaRPr lang="en-US" altLang="zh-CN" sz="320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578662" y="402548"/>
            <a:ext cx="197038" cy="83328"/>
            <a:chOff x="3649014" y="515114"/>
            <a:chExt cx="266163" cy="901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组合 34"/>
          <p:cNvGrpSpPr/>
          <p:nvPr/>
        </p:nvGrpSpPr>
        <p:grpSpPr>
          <a:xfrm>
            <a:off x="366795" y="4894343"/>
            <a:ext cx="180810" cy="180810"/>
            <a:chOff x="5650473" y="2172135"/>
            <a:chExt cx="299719" cy="299719"/>
          </a:xfrm>
        </p:grpSpPr>
        <p:sp>
          <p:nvSpPr>
            <p:cNvPr id="36" name="椭圆 35"/>
            <p:cNvSpPr/>
            <p:nvPr/>
          </p:nvSpPr>
          <p:spPr>
            <a:xfrm>
              <a:off x="5650473" y="2172135"/>
              <a:ext cx="299719" cy="299719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5713827" y="2265113"/>
              <a:ext cx="173010" cy="113763"/>
              <a:chOff x="5710402" y="2264198"/>
              <a:chExt cx="173010" cy="113763"/>
            </a:xfrm>
          </p:grpSpPr>
          <p:cxnSp>
            <p:nvCxnSpPr>
              <p:cNvPr id="38" name="直接箭头连接符 37"/>
              <p:cNvCxnSpPr>
                <a:endCxn id="39" idx="1"/>
              </p:cNvCxnSpPr>
              <p:nvPr/>
            </p:nvCxnSpPr>
            <p:spPr>
              <a:xfrm>
                <a:off x="5710402" y="2324299"/>
                <a:ext cx="173010" cy="0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任意多边形: 形状 38"/>
              <p:cNvSpPr/>
              <p:nvPr/>
            </p:nvSpPr>
            <p:spPr>
              <a:xfrm>
                <a:off x="5821164" y="2264198"/>
                <a:ext cx="62248" cy="113763"/>
              </a:xfrm>
              <a:custGeom>
                <a:avLst/>
                <a:gdLst>
                  <a:gd name="connsiteX0" fmla="*/ 0 w 60101"/>
                  <a:gd name="connsiteY0" fmla="*/ 0 h 113763"/>
                  <a:gd name="connsiteX1" fmla="*/ 60101 w 60101"/>
                  <a:gd name="connsiteY1" fmla="*/ 60101 h 113763"/>
                  <a:gd name="connsiteX2" fmla="*/ 6439 w 60101"/>
                  <a:gd name="connsiteY2" fmla="*/ 113763 h 113763"/>
                  <a:gd name="connsiteX0-1" fmla="*/ 2147 w 62248"/>
                  <a:gd name="connsiteY0-2" fmla="*/ 0 h 113763"/>
                  <a:gd name="connsiteX1-3" fmla="*/ 62248 w 62248"/>
                  <a:gd name="connsiteY1-4" fmla="*/ 60101 h 113763"/>
                  <a:gd name="connsiteX2-5" fmla="*/ 0 w 62248"/>
                  <a:gd name="connsiteY2-6" fmla="*/ 113763 h 11376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62248" h="113763">
                    <a:moveTo>
                      <a:pt x="2147" y="0"/>
                    </a:moveTo>
                    <a:lnTo>
                      <a:pt x="62248" y="60101"/>
                    </a:lnTo>
                    <a:cubicBezTo>
                      <a:pt x="44361" y="77988"/>
                      <a:pt x="17887" y="95876"/>
                      <a:pt x="0" y="113763"/>
                    </a:cubicBez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" name="文本框 9"/>
          <p:cNvSpPr txBox="1"/>
          <p:nvPr/>
        </p:nvSpPr>
        <p:spPr>
          <a:xfrm>
            <a:off x="6053670" y="4869332"/>
            <a:ext cx="2817223" cy="2298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8FFFFF"/>
                    </a:gs>
                    <a:gs pos="100000">
                      <a:srgbClr val="FF1FAA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900">
                <a:solidFill>
                  <a:schemeClr val="bg1"/>
                </a:solidFill>
                <a:latin typeface="+mj-lt"/>
              </a:rPr>
              <a:t>合肥中科类脑智能技术</a:t>
            </a:r>
            <a:r>
              <a:rPr lang="zh-CN" altLang="en-US" sz="900">
                <a:solidFill>
                  <a:schemeClr val="bg1"/>
                </a:solidFill>
                <a:latin typeface="+mj-lt"/>
              </a:rPr>
              <a:t>有限公司</a:t>
            </a:r>
            <a:endParaRPr lang="zh-CN" altLang="en-US" sz="900">
              <a:solidFill>
                <a:schemeClr val="bg1"/>
              </a:solidFill>
              <a:latin typeface="+mj-lt"/>
            </a:endParaRPr>
          </a:p>
        </p:txBody>
      </p:sp>
      <p:graphicFrame>
        <p:nvGraphicFramePr>
          <p:cNvPr id="15" name="表格 14"/>
          <p:cNvGraphicFramePr/>
          <p:nvPr/>
        </p:nvGraphicFramePr>
        <p:xfrm>
          <a:off x="692150" y="1257300"/>
          <a:ext cx="7516495" cy="304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8315"/>
                <a:gridCol w="4774565"/>
                <a:gridCol w="98361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专利</a:t>
                      </a:r>
                      <a:r>
                        <a:rPr lang="zh-CN" altLang="en-US"/>
                        <a:t>类型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专利</a:t>
                      </a:r>
                      <a:r>
                        <a:rPr lang="zh-CN" altLang="en-US"/>
                        <a:t>名称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状态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发明专利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667" marR="6667" marT="666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一种基于时长动态预测的算力调度方法和系统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667" marR="6667" marT="6667" marB="0"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已</a:t>
                      </a:r>
                      <a:r>
                        <a:rPr lang="zh-CN" altLang="en-US"/>
                        <a:t>提交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发明专利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667" marR="6667" marT="666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一种面向推理服务的细粒度资源调度方法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667" marR="6667" marT="6667" marB="0"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350">
                          <a:sym typeface="+mn-ea"/>
                        </a:rPr>
                        <a:t>已提交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发明专利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667" marR="6667" marT="666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一种基于</a:t>
                      </a: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Kubernetes</a:t>
                      </a:r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的</a:t>
                      </a:r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GPU</a:t>
                      </a:r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设备主动被动隔离恢复方法及系统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667" marR="6667" marT="6667" marB="0"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350">
                          <a:sym typeface="+mn-ea"/>
                        </a:rPr>
                        <a:t>已提交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发明专利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667" marR="6667" marT="666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一种面向智算中心的镜像生成和优化技术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667" marR="6667" marT="6667" marB="0"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350">
                          <a:sym typeface="+mn-ea"/>
                        </a:rPr>
                        <a:t>已提交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发明专利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667" marR="6667" marT="666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一种跨域推理作业调度和高可用方法及系统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667" marR="6667" marT="6667" marB="0"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350">
                          <a:sym typeface="+mn-ea"/>
                        </a:rPr>
                        <a:t>修改</a:t>
                      </a:r>
                      <a:r>
                        <a:rPr lang="zh-CN" altLang="en-US" sz="1350">
                          <a:sym typeface="+mn-ea"/>
                        </a:rPr>
                        <a:t>中</a:t>
                      </a:r>
                      <a:endParaRPr lang="zh-CN" altLang="en-US" sz="1350">
                        <a:sym typeface="+mn-ea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发明专利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667" marR="6667" marT="666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一种跨计算中心数据迁移一致性方法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667" marR="6667" marT="6667" marB="0"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350">
                          <a:sym typeface="+mn-ea"/>
                        </a:rPr>
                        <a:t>已提交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algn="ctr" fontAlgn="ctr"/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发明专利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667" marR="6667" marT="6667" marB="0" anchor="ctr" anchorCtr="0"/>
                </a:tc>
                <a:tc>
                  <a:txBody>
                    <a:bodyPr/>
                    <a:p>
                      <a:pPr algn="ctr" fontAlgn="ctr"/>
                      <a:r>
                        <a:rPr lang="en-US" altLang="zh-CN" sz="12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AI</a:t>
                      </a:r>
                      <a:r>
                        <a:rPr lang="zh-CN" altLang="en-US" sz="1200" b="0" i="0">
                          <a:solidFill>
                            <a:srgbClr val="00000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大模型训练的计算卡错误检测和恢复技术</a:t>
                      </a:r>
                      <a:endParaRPr lang="zh-CN" altLang="en-US" sz="1200" b="0" i="0">
                        <a:solidFill>
                          <a:srgbClr val="00000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6667" marR="6667" marT="6667" marB="0"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350">
                          <a:sym typeface="+mn-ea"/>
                        </a:rPr>
                        <a:t>已提交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5" name="文本框 24"/>
          <p:cNvSpPr txBox="1"/>
          <p:nvPr/>
        </p:nvSpPr>
        <p:spPr>
          <a:xfrm>
            <a:off x="604520" y="673735"/>
            <a:ext cx="83712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600" b="1">
                <a:cs typeface="MiSans Light" panose="00000400000000000000" charset="-122"/>
                <a:sym typeface="+mn-ea"/>
              </a:rPr>
              <a:t>编写专利</a:t>
            </a:r>
            <a:r>
              <a:rPr lang="en-US" altLang="zh-CN" sz="1600" b="1">
                <a:solidFill>
                  <a:srgbClr val="FF0000"/>
                </a:solidFill>
                <a:cs typeface="MiSans Light" panose="00000400000000000000" charset="-122"/>
                <a:sym typeface="+mn-ea"/>
              </a:rPr>
              <a:t>7</a:t>
            </a:r>
            <a:r>
              <a:rPr lang="zh-CN" altLang="en-US" sz="1600" b="1">
                <a:cs typeface="MiSans Light" panose="00000400000000000000" charset="-122"/>
                <a:sym typeface="+mn-ea"/>
              </a:rPr>
              <a:t>篇，其中</a:t>
            </a:r>
            <a:r>
              <a:rPr lang="en-US" altLang="zh-CN" sz="1600" b="1">
                <a:solidFill>
                  <a:srgbClr val="FF0000"/>
                </a:solidFill>
                <a:cs typeface="MiSans Light" panose="00000400000000000000" charset="-122"/>
                <a:sym typeface="+mn-ea"/>
              </a:rPr>
              <a:t>6</a:t>
            </a:r>
            <a:r>
              <a:rPr lang="zh-CN" altLang="en-US" sz="1600" b="1">
                <a:cs typeface="MiSans Light" panose="00000400000000000000" charset="-122"/>
                <a:sym typeface="+mn-ea"/>
              </a:rPr>
              <a:t>篇已提交，</a:t>
            </a:r>
            <a:r>
              <a:rPr lang="en-US" altLang="zh-CN" sz="1600" b="1">
                <a:solidFill>
                  <a:srgbClr val="FF0000"/>
                </a:solidFill>
                <a:cs typeface="MiSans Light" panose="00000400000000000000" charset="-122"/>
                <a:sym typeface="+mn-ea"/>
              </a:rPr>
              <a:t>1</a:t>
            </a:r>
            <a:r>
              <a:rPr lang="zh-CN" altLang="en-US" sz="1600" b="1">
                <a:cs typeface="MiSans Light" panose="00000400000000000000" charset="-122"/>
                <a:sym typeface="+mn-ea"/>
              </a:rPr>
              <a:t>篇修改</a:t>
            </a:r>
            <a:r>
              <a:rPr lang="zh-CN" altLang="en-US" sz="1600" b="1">
                <a:cs typeface="MiSans Light" panose="00000400000000000000" charset="-122"/>
                <a:sym typeface="+mn-ea"/>
              </a:rPr>
              <a:t>中</a:t>
            </a:r>
            <a:endParaRPr lang="zh-CN" altLang="en-US" sz="1600" b="1">
              <a:cs typeface="MiSans Light" panose="00000400000000000000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6200000">
            <a:off x="4413248" y="412747"/>
            <a:ext cx="317500" cy="91440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948055" y="213360"/>
            <a:ext cx="284734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运维和项目</a:t>
            </a:r>
            <a:r>
              <a:rPr lang="zh-CN" altLang="en-US" sz="2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lt"/>
              </a:rPr>
              <a:t>实施</a:t>
            </a:r>
            <a:endParaRPr lang="zh-CN" altLang="en-US" sz="24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39497" y="151825"/>
            <a:ext cx="789533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8000">
                <a:ln w="3175">
                  <a:noFill/>
                </a:ln>
                <a:solidFill>
                  <a:schemeClr val="bg1"/>
                </a:solidFill>
                <a:latin typeface="Montserrat Black" panose="00000A00000000000000" pitchFamily="2" charset="0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zh-CN" sz="3200">
                <a:solidFill>
                  <a:schemeClr val="accent1">
                    <a:lumMod val="75000"/>
                  </a:schemeClr>
                </a:solidFill>
              </a:rPr>
              <a:t>02.</a:t>
            </a:r>
            <a:endParaRPr lang="en-US" altLang="zh-CN" sz="320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578662" y="402548"/>
            <a:ext cx="197038" cy="83328"/>
            <a:chOff x="3649014" y="515114"/>
            <a:chExt cx="266163" cy="90152"/>
          </a:xfrm>
        </p:grpSpPr>
        <p:cxnSp>
          <p:nvCxnSpPr>
            <p:cNvPr id="6" name="直接连接符 5"/>
            <p:cNvCxnSpPr/>
            <p:nvPr/>
          </p:nvCxnSpPr>
          <p:spPr>
            <a:xfrm>
              <a:off x="3649014" y="515114"/>
              <a:ext cx="266163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3747752" y="605266"/>
              <a:ext cx="167425" cy="0"/>
            </a:xfrm>
            <a:prstGeom prst="line">
              <a:avLst/>
            </a:prstGeom>
            <a:ln w="38100" cap="rnd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组合 55"/>
          <p:cNvGrpSpPr/>
          <p:nvPr/>
        </p:nvGrpSpPr>
        <p:grpSpPr>
          <a:xfrm>
            <a:off x="1830522" y="2788245"/>
            <a:ext cx="1526437" cy="1350000"/>
            <a:chOff x="1905544" y="2887568"/>
            <a:chExt cx="1811912" cy="1602478"/>
          </a:xfrm>
        </p:grpSpPr>
        <p:sp>
          <p:nvSpPr>
            <p:cNvPr id="13" name="矩形 12"/>
            <p:cNvSpPr/>
            <p:nvPr/>
          </p:nvSpPr>
          <p:spPr>
            <a:xfrm>
              <a:off x="2041612" y="2887568"/>
              <a:ext cx="1602478" cy="160247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905544" y="3248221"/>
              <a:ext cx="1811912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dist" defTabSz="914400">
                <a:defRPr sz="1000" b="1">
                  <a:ln w="19050">
                    <a:noFill/>
                  </a:ln>
                  <a:solidFill>
                    <a:schemeClr val="accent1"/>
                  </a:solidFill>
                  <a:latin typeface="+mj-lt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ctr"/>
              <a:r>
                <a:rPr lang="en-US" altLang="zh-CN" sz="2000">
                  <a:solidFill>
                    <a:schemeClr val="bg1"/>
                  </a:solidFill>
                  <a:latin typeface="Montserrat Black" panose="00000A00000000000000" pitchFamily="2" charset="0"/>
                </a:rPr>
                <a:t>WORK REVIEW</a:t>
              </a:r>
              <a:endParaRPr lang="en-US" altLang="zh-CN" sz="2000">
                <a:solidFill>
                  <a:schemeClr val="bg1"/>
                </a:solidFill>
                <a:latin typeface="Montserrat Black" panose="00000A00000000000000" pitchFamily="2" charset="0"/>
              </a:endParaRPr>
            </a:p>
          </p:txBody>
        </p:sp>
      </p:grpSp>
      <p:grpSp>
        <p:nvGrpSpPr>
          <p:cNvPr id="16" name="组合 15"/>
          <p:cNvGrpSpPr/>
          <p:nvPr>
            <p:custDataLst>
              <p:tags r:id="rId1"/>
            </p:custDataLst>
          </p:nvPr>
        </p:nvGrpSpPr>
        <p:grpSpPr>
          <a:xfrm>
            <a:off x="3677115" y="1328885"/>
            <a:ext cx="2349829" cy="1843923"/>
            <a:chOff x="259041" y="2815064"/>
            <a:chExt cx="2349829" cy="1843923"/>
          </a:xfrm>
        </p:grpSpPr>
        <p:sp>
          <p:nvSpPr>
            <p:cNvPr id="17" name="文本框 16"/>
            <p:cNvSpPr txBox="1"/>
            <p:nvPr>
              <p:custDataLst>
                <p:tags r:id="rId2"/>
              </p:custDataLst>
            </p:nvPr>
          </p:nvSpPr>
          <p:spPr>
            <a:xfrm>
              <a:off x="259041" y="2815064"/>
              <a:ext cx="540483" cy="3683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r>
                <a:rPr lang="en-US" altLang="zh-CN" sz="1800">
                  <a:solidFill>
                    <a:schemeClr val="accent1">
                      <a:lumMod val="75000"/>
                    </a:schemeClr>
                  </a:solidFill>
                </a:rPr>
                <a:t>01.</a:t>
              </a:r>
              <a:endParaRPr lang="en-US" altLang="zh-CN" sz="180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8" name="文本框 17"/>
            <p:cNvSpPr txBox="1"/>
            <p:nvPr>
              <p:custDataLst>
                <p:tags r:id="rId3"/>
              </p:custDataLst>
            </p:nvPr>
          </p:nvSpPr>
          <p:spPr>
            <a:xfrm>
              <a:off x="634773" y="3090537"/>
              <a:ext cx="1974097" cy="15684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CN" altLang="en-US" sz="800" b="1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举措：</a:t>
              </a:r>
              <a:r>
                <a:rPr lang="zh-CN" altLang="en-US" sz="8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类脑云产品线运维完成</a:t>
              </a:r>
              <a:r>
                <a:rPr lang="en-US" altLang="zh-CN" sz="8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CICD</a:t>
              </a:r>
              <a:r>
                <a:rPr lang="zh-CN" altLang="en-US" sz="8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建设优化，制品库归档，环境搭建和保障等</a:t>
              </a:r>
              <a:endPara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800" b="1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落地：</a:t>
              </a:r>
              <a:r>
                <a:rPr lang="en-US" altLang="zh-CN" sz="8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CICD</a:t>
              </a:r>
              <a:r>
                <a:rPr lang="zh-CN" altLang="en-US" sz="8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产品线服务全覆盖，提升了代码到产物的的构建效率和研发通过</a:t>
              </a:r>
              <a:r>
                <a:rPr lang="en-US" altLang="zh-CN" sz="8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UI</a:t>
              </a:r>
              <a:r>
                <a:rPr lang="zh-CN" altLang="en-US" sz="8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界面点击即可完成；通过制品库记录版本产物，解决制版产物不规范的问题；完成开发、测试、发版、线上等多个环境的产研需求</a:t>
              </a:r>
              <a:endParaRPr lang="zh-CN" altLang="en-US" sz="8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</p:txBody>
        </p:sp>
        <p:sp>
          <p:nvSpPr>
            <p:cNvPr id="19" name="矩形 18"/>
            <p:cNvSpPr/>
            <p:nvPr>
              <p:custDataLst>
                <p:tags r:id="rId4"/>
              </p:custDataLst>
            </p:nvPr>
          </p:nvSpPr>
          <p:spPr>
            <a:xfrm>
              <a:off x="634773" y="2840227"/>
              <a:ext cx="1585315" cy="3067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zh-CN" altLang="en-US" sz="1400" b="1">
                  <a:ln w="19050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  <a:sym typeface="+mn-lt"/>
                </a:rPr>
                <a:t>运维和研发</a:t>
              </a:r>
              <a:r>
                <a:rPr lang="zh-CN" altLang="en-US" sz="1400" b="1">
                  <a:ln w="19050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  <a:sym typeface="+mn-lt"/>
                </a:rPr>
                <a:t>工具</a:t>
              </a:r>
              <a:endParaRPr lang="zh-CN" altLang="en-US" sz="1400" b="1">
                <a:ln w="19050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>
            <p:custDataLst>
              <p:tags r:id="rId5"/>
            </p:custDataLst>
          </p:nvPr>
        </p:nvGrpSpPr>
        <p:grpSpPr>
          <a:xfrm>
            <a:off x="6302486" y="1328885"/>
            <a:ext cx="2349829" cy="1659138"/>
            <a:chOff x="259041" y="2815064"/>
            <a:chExt cx="2349829" cy="1659138"/>
          </a:xfrm>
        </p:grpSpPr>
        <p:sp>
          <p:nvSpPr>
            <p:cNvPr id="21" name="文本框 20"/>
            <p:cNvSpPr txBox="1"/>
            <p:nvPr>
              <p:custDataLst>
                <p:tags r:id="rId6"/>
              </p:custDataLst>
            </p:nvPr>
          </p:nvSpPr>
          <p:spPr>
            <a:xfrm>
              <a:off x="259041" y="2815064"/>
              <a:ext cx="540483" cy="3683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r>
                <a:rPr lang="en-US" altLang="zh-CN" sz="1800">
                  <a:solidFill>
                    <a:schemeClr val="accent1">
                      <a:lumMod val="75000"/>
                    </a:schemeClr>
                  </a:solidFill>
                </a:rPr>
                <a:t>02.</a:t>
              </a:r>
              <a:endParaRPr lang="en-US" altLang="zh-CN" sz="180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30" name="文本框 29"/>
            <p:cNvSpPr txBox="1"/>
            <p:nvPr>
              <p:custDataLst>
                <p:tags r:id="rId7"/>
              </p:custDataLst>
            </p:nvPr>
          </p:nvSpPr>
          <p:spPr>
            <a:xfrm>
              <a:off x="634773" y="3090537"/>
              <a:ext cx="1974097" cy="1383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CN" altLang="en-US" sz="800" b="1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  <a:sym typeface="+mn-ea"/>
                </a:rPr>
                <a:t>举措：</a:t>
              </a:r>
              <a:r>
                <a:rPr lang="zh-CN" altLang="en-US" sz="8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  <a:sym typeface="+mn-ea"/>
                </a:rPr>
                <a:t>东方理工数字孪生二期、新疆算力中心建设、芜湖和湖北算力互联等项目实施</a:t>
              </a:r>
              <a:endPara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800" b="1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  <a:sym typeface="+mn-ea"/>
                </a:rPr>
                <a:t>落地：</a:t>
              </a:r>
              <a:r>
                <a:rPr lang="zh-CN" altLang="en-US" sz="8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  <a:sym typeface="+mn-ea"/>
                </a:rPr>
                <a:t>完成项目硬件到货后，软硬件快速实施的需求，及时保障项目进度，均在时间节点前完成建设，并且保障演示效果和满足项目需求</a:t>
              </a:r>
              <a:endPara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</p:txBody>
        </p:sp>
        <p:sp>
          <p:nvSpPr>
            <p:cNvPr id="31" name="矩形 30"/>
            <p:cNvSpPr/>
            <p:nvPr>
              <p:custDataLst>
                <p:tags r:id="rId8"/>
              </p:custDataLst>
            </p:nvPr>
          </p:nvSpPr>
          <p:spPr>
            <a:xfrm>
              <a:off x="634773" y="2840227"/>
              <a:ext cx="1585315" cy="3067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zh-CN" altLang="en-US" sz="1400" b="1">
                  <a:ln w="19050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  <a:sym typeface="+mn-lt"/>
                </a:rPr>
                <a:t>项目</a:t>
              </a:r>
              <a:r>
                <a:rPr lang="zh-CN" altLang="en-US" sz="1400" b="1">
                  <a:ln w="19050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  <a:sym typeface="+mn-lt"/>
                </a:rPr>
                <a:t>实施</a:t>
              </a:r>
              <a:endParaRPr lang="zh-CN" altLang="en-US" sz="1400" b="1">
                <a:ln w="19050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sym typeface="+mn-lt"/>
              </a:endParaRPr>
            </a:p>
          </p:txBody>
        </p:sp>
      </p:grpSp>
      <p:grpSp>
        <p:nvGrpSpPr>
          <p:cNvPr id="48" name="组合 47"/>
          <p:cNvGrpSpPr/>
          <p:nvPr>
            <p:custDataLst>
              <p:tags r:id="rId9"/>
            </p:custDataLst>
          </p:nvPr>
        </p:nvGrpSpPr>
        <p:grpSpPr>
          <a:xfrm>
            <a:off x="3677115" y="3093892"/>
            <a:ext cx="2349829" cy="1474353"/>
            <a:chOff x="259041" y="2815064"/>
            <a:chExt cx="2349829" cy="1474353"/>
          </a:xfrm>
        </p:grpSpPr>
        <p:sp>
          <p:nvSpPr>
            <p:cNvPr id="49" name="文本框 48"/>
            <p:cNvSpPr txBox="1"/>
            <p:nvPr>
              <p:custDataLst>
                <p:tags r:id="rId10"/>
              </p:custDataLst>
            </p:nvPr>
          </p:nvSpPr>
          <p:spPr>
            <a:xfrm>
              <a:off x="259041" y="2815064"/>
              <a:ext cx="540483" cy="3683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r>
                <a:rPr lang="en-US" altLang="zh-CN" sz="1800">
                  <a:solidFill>
                    <a:schemeClr val="accent1">
                      <a:lumMod val="75000"/>
                    </a:schemeClr>
                  </a:solidFill>
                </a:rPr>
                <a:t>03.</a:t>
              </a:r>
              <a:endParaRPr lang="en-US" altLang="zh-CN" sz="180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50" name="文本框 49"/>
            <p:cNvSpPr txBox="1"/>
            <p:nvPr>
              <p:custDataLst>
                <p:tags r:id="rId11"/>
              </p:custDataLst>
            </p:nvPr>
          </p:nvSpPr>
          <p:spPr>
            <a:xfrm>
              <a:off x="634773" y="3090537"/>
              <a:ext cx="1974097" cy="1198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CN" altLang="en-US" sz="800" b="1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  <a:sym typeface="+mn-ea"/>
                </a:rPr>
                <a:t>举措：</a:t>
              </a:r>
              <a:r>
                <a:rPr lang="zh-CN" altLang="en-US" sz="8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  <a:sym typeface="+mn-ea"/>
                </a:rPr>
                <a:t>公司内机房环境硬件扩容、停电保障、设备维护、虚拟化资源使用</a:t>
              </a:r>
              <a:endPara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800" b="1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  <a:sym typeface="+mn-ea"/>
                </a:rPr>
                <a:t>落地：</a:t>
              </a:r>
              <a:r>
                <a:rPr lang="zh-CN" altLang="en-US" sz="8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  <a:sym typeface="+mn-ea"/>
                </a:rPr>
                <a:t>机房内硬件上下架和虚拟化需求快速响应，保障</a:t>
              </a:r>
              <a:r>
                <a:rPr lang="zh-CN" altLang="en-US" sz="8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  <a:sym typeface="+mn-ea"/>
                </a:rPr>
                <a:t>多维度硬件资源使用需求</a:t>
              </a:r>
              <a:r>
                <a:rPr lang="zh-CN" altLang="en-US" sz="8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  <a:sym typeface="+mn-ea"/>
                </a:rPr>
                <a:t>；在多次停电中在</a:t>
              </a:r>
              <a:r>
                <a:rPr lang="en-US" altLang="zh-CN" sz="8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  <a:sym typeface="+mn-ea"/>
                </a:rPr>
                <a:t>8H</a:t>
              </a:r>
              <a:r>
                <a:rPr lang="zh-CN" altLang="en-US" sz="8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  <a:sym typeface="+mn-ea"/>
                </a:rPr>
                <a:t>之内快速恢复公司整体业务，使公司几乎未受停电影响</a:t>
              </a:r>
              <a:endPara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</p:txBody>
        </p:sp>
        <p:sp>
          <p:nvSpPr>
            <p:cNvPr id="51" name="矩形 50"/>
            <p:cNvSpPr/>
            <p:nvPr>
              <p:custDataLst>
                <p:tags r:id="rId12"/>
              </p:custDataLst>
            </p:nvPr>
          </p:nvSpPr>
          <p:spPr>
            <a:xfrm>
              <a:off x="634773" y="2840227"/>
              <a:ext cx="1585315" cy="3067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zh-CN" altLang="en-US" sz="1400" b="1">
                  <a:ln w="19050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  <a:sym typeface="+mn-lt"/>
                </a:rPr>
                <a:t>公司机房</a:t>
              </a:r>
              <a:r>
                <a:rPr lang="zh-CN" altLang="en-US" sz="1400" b="1">
                  <a:ln w="19050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  <a:sym typeface="+mn-lt"/>
                </a:rPr>
                <a:t>维护</a:t>
              </a:r>
              <a:endParaRPr lang="zh-CN" altLang="en-US" sz="1400" b="1">
                <a:ln w="19050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sym typeface="+mn-lt"/>
              </a:endParaRPr>
            </a:p>
          </p:txBody>
        </p:sp>
      </p:grpSp>
      <p:grpSp>
        <p:nvGrpSpPr>
          <p:cNvPr id="52" name="组合 51"/>
          <p:cNvGrpSpPr/>
          <p:nvPr>
            <p:custDataLst>
              <p:tags r:id="rId13"/>
            </p:custDataLst>
          </p:nvPr>
        </p:nvGrpSpPr>
        <p:grpSpPr>
          <a:xfrm>
            <a:off x="6302486" y="3024042"/>
            <a:ext cx="2349829" cy="1659138"/>
            <a:chOff x="259041" y="2815064"/>
            <a:chExt cx="2349829" cy="1659138"/>
          </a:xfrm>
        </p:grpSpPr>
        <p:sp>
          <p:nvSpPr>
            <p:cNvPr id="53" name="文本框 52"/>
            <p:cNvSpPr txBox="1"/>
            <p:nvPr>
              <p:custDataLst>
                <p:tags r:id="rId14"/>
              </p:custDataLst>
            </p:nvPr>
          </p:nvSpPr>
          <p:spPr>
            <a:xfrm>
              <a:off x="259041" y="2815064"/>
              <a:ext cx="540483" cy="3683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r>
                <a:rPr lang="en-US" altLang="zh-CN" sz="1800">
                  <a:solidFill>
                    <a:schemeClr val="accent1">
                      <a:lumMod val="75000"/>
                    </a:schemeClr>
                  </a:solidFill>
                </a:rPr>
                <a:t>04.</a:t>
              </a:r>
              <a:endParaRPr lang="en-US" altLang="zh-CN" sz="180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54" name="文本框 53"/>
            <p:cNvSpPr txBox="1"/>
            <p:nvPr>
              <p:custDataLst>
                <p:tags r:id="rId15"/>
              </p:custDataLst>
            </p:nvPr>
          </p:nvSpPr>
          <p:spPr>
            <a:xfrm>
              <a:off x="634773" y="3090537"/>
              <a:ext cx="1974097" cy="1383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CN" altLang="en-US" sz="800" b="1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举措：</a:t>
              </a:r>
              <a:r>
                <a:rPr lang="zh-CN" altLang="en-US" sz="8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制定项目流程规范，资源使用规范，项目实施标准</a:t>
              </a:r>
              <a:endPara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800" b="1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落地：</a:t>
              </a:r>
              <a:r>
                <a:rPr lang="zh-CN" altLang="en-US" sz="8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输出相关文档和确认标准细节，通过机房、虚拟化、办公网三个维度的流程建设使所有资源使用有迹可循；并且通过宣贯方案和讨论实施，完善了资源和项目实施的具体细节</a:t>
              </a:r>
              <a:endParaRPr lang="zh-CN" altLang="en-US" sz="8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</p:txBody>
        </p:sp>
        <p:sp>
          <p:nvSpPr>
            <p:cNvPr id="55" name="矩形 54"/>
            <p:cNvSpPr/>
            <p:nvPr>
              <p:custDataLst>
                <p:tags r:id="rId16"/>
              </p:custDataLst>
            </p:nvPr>
          </p:nvSpPr>
          <p:spPr>
            <a:xfrm>
              <a:off x="634773" y="2840227"/>
              <a:ext cx="1585315" cy="3067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zh-CN" altLang="en-US" sz="1400" b="1">
                  <a:ln w="19050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  <a:sym typeface="+mn-lt"/>
                </a:rPr>
                <a:t>标准化运维</a:t>
              </a:r>
              <a:r>
                <a:rPr lang="zh-CN" altLang="en-US" sz="1400" b="1">
                  <a:ln w="19050">
                    <a:noFill/>
                  </a:ln>
                  <a:solidFill>
                    <a:schemeClr val="accent1">
                      <a:lumMod val="75000"/>
                    </a:schemeClr>
                  </a:solidFill>
                  <a:latin typeface="+mj-ea"/>
                  <a:ea typeface="+mj-ea"/>
                  <a:sym typeface="+mn-lt"/>
                </a:rPr>
                <a:t>流程</a:t>
              </a:r>
              <a:endParaRPr lang="zh-CN" altLang="en-US" sz="1400" b="1">
                <a:ln w="19050">
                  <a:noFill/>
                </a:ln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sym typeface="+mn-lt"/>
              </a:endParaRPr>
            </a:p>
          </p:txBody>
        </p:sp>
      </p:grpSp>
      <p:pic>
        <p:nvPicPr>
          <p:cNvPr id="28" name="图片占位符 27"/>
          <p:cNvPicPr>
            <a:picLocks noGrp="1" noChangeAspect="1"/>
          </p:cNvPicPr>
          <p:nvPr>
            <p:ph type="pic" sz="quarter" idx="21"/>
          </p:nvPr>
        </p:nvPicPr>
        <p:blipFill>
          <a:blip r:embed="rId17"/>
          <a:srcRect l="16733" r="16733"/>
          <a:stretch>
            <a:fillRect/>
          </a:stretch>
        </p:blipFill>
        <p:spPr/>
      </p:pic>
      <p:pic>
        <p:nvPicPr>
          <p:cNvPr id="32" name="图片占位符 31"/>
          <p:cNvPicPr>
            <a:picLocks noGrp="1" noChangeAspect="1"/>
          </p:cNvPicPr>
          <p:nvPr>
            <p:ph type="pic" sz="quarter" idx="22"/>
          </p:nvPr>
        </p:nvPicPr>
        <p:blipFill>
          <a:blip r:embed="rId18"/>
          <a:srcRect l="16630" r="16630"/>
          <a:stretch>
            <a:fillRect/>
          </a:stretch>
        </p:blipFill>
        <p:spPr/>
      </p:pic>
      <p:pic>
        <p:nvPicPr>
          <p:cNvPr id="34" name="图片占位符 33"/>
          <p:cNvPicPr>
            <a:picLocks noGrp="1" noChangeAspect="1"/>
          </p:cNvPicPr>
          <p:nvPr>
            <p:ph type="pic" sz="quarter" idx="23"/>
          </p:nvPr>
        </p:nvPicPr>
        <p:blipFill>
          <a:blip r:embed="rId19"/>
          <a:srcRect l="16667" r="16667"/>
          <a:stretch>
            <a:fillRect/>
          </a:stretch>
        </p:blipFill>
        <p:spPr/>
      </p:pic>
      <p:grpSp>
        <p:nvGrpSpPr>
          <p:cNvPr id="35" name="组合 34"/>
          <p:cNvGrpSpPr/>
          <p:nvPr/>
        </p:nvGrpSpPr>
        <p:grpSpPr>
          <a:xfrm>
            <a:off x="366795" y="4894343"/>
            <a:ext cx="180810" cy="180810"/>
            <a:chOff x="5650473" y="2172135"/>
            <a:chExt cx="299719" cy="299719"/>
          </a:xfrm>
        </p:grpSpPr>
        <p:sp>
          <p:nvSpPr>
            <p:cNvPr id="36" name="椭圆 35"/>
            <p:cNvSpPr/>
            <p:nvPr/>
          </p:nvSpPr>
          <p:spPr>
            <a:xfrm>
              <a:off x="5650473" y="2172135"/>
              <a:ext cx="299719" cy="299719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5713827" y="2265113"/>
              <a:ext cx="173010" cy="113763"/>
              <a:chOff x="5710402" y="2264198"/>
              <a:chExt cx="173010" cy="113763"/>
            </a:xfrm>
          </p:grpSpPr>
          <p:cxnSp>
            <p:nvCxnSpPr>
              <p:cNvPr id="38" name="直接箭头连接符 37"/>
              <p:cNvCxnSpPr>
                <a:endCxn id="39" idx="1"/>
              </p:cNvCxnSpPr>
              <p:nvPr/>
            </p:nvCxnSpPr>
            <p:spPr>
              <a:xfrm>
                <a:off x="5710402" y="2324299"/>
                <a:ext cx="173010" cy="0"/>
              </a:xfrm>
              <a:prstGeom prst="straightConnector1">
                <a:avLst/>
              </a:prstGeom>
              <a:ln w="12700">
                <a:solidFill>
                  <a:schemeClr val="bg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任意多边形: 形状 38"/>
              <p:cNvSpPr/>
              <p:nvPr/>
            </p:nvSpPr>
            <p:spPr>
              <a:xfrm>
                <a:off x="5821164" y="2264198"/>
                <a:ext cx="62248" cy="113763"/>
              </a:xfrm>
              <a:custGeom>
                <a:avLst/>
                <a:gdLst>
                  <a:gd name="connsiteX0" fmla="*/ 0 w 60101"/>
                  <a:gd name="connsiteY0" fmla="*/ 0 h 113763"/>
                  <a:gd name="connsiteX1" fmla="*/ 60101 w 60101"/>
                  <a:gd name="connsiteY1" fmla="*/ 60101 h 113763"/>
                  <a:gd name="connsiteX2" fmla="*/ 6439 w 60101"/>
                  <a:gd name="connsiteY2" fmla="*/ 113763 h 113763"/>
                  <a:gd name="connsiteX0-1" fmla="*/ 2147 w 62248"/>
                  <a:gd name="connsiteY0-2" fmla="*/ 0 h 113763"/>
                  <a:gd name="connsiteX1-3" fmla="*/ 62248 w 62248"/>
                  <a:gd name="connsiteY1-4" fmla="*/ 60101 h 113763"/>
                  <a:gd name="connsiteX2-5" fmla="*/ 0 w 62248"/>
                  <a:gd name="connsiteY2-6" fmla="*/ 113763 h 11376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62248" h="113763">
                    <a:moveTo>
                      <a:pt x="2147" y="0"/>
                    </a:moveTo>
                    <a:lnTo>
                      <a:pt x="62248" y="60101"/>
                    </a:lnTo>
                    <a:cubicBezTo>
                      <a:pt x="44361" y="77988"/>
                      <a:pt x="17887" y="95876"/>
                      <a:pt x="0" y="113763"/>
                    </a:cubicBez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" name="文本框 9"/>
          <p:cNvSpPr txBox="1"/>
          <p:nvPr/>
        </p:nvSpPr>
        <p:spPr>
          <a:xfrm>
            <a:off x="6053670" y="4869332"/>
            <a:ext cx="2817223" cy="2298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8FFFFF"/>
                    </a:gs>
                    <a:gs pos="100000">
                      <a:srgbClr val="FF1FAA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zh-CN" altLang="en-US" sz="900">
                <a:solidFill>
                  <a:schemeClr val="bg1"/>
                </a:solidFill>
                <a:latin typeface="+mj-lt"/>
              </a:rPr>
              <a:t>合肥中科类脑智能技术</a:t>
            </a:r>
            <a:r>
              <a:rPr lang="zh-CN" altLang="en-US" sz="900">
                <a:solidFill>
                  <a:schemeClr val="bg1"/>
                </a:solidFill>
                <a:latin typeface="+mj-lt"/>
              </a:rPr>
              <a:t>有限公司</a:t>
            </a:r>
            <a:endParaRPr lang="zh-CN" altLang="en-US" sz="90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10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62.75}"/>
</p:tagLst>
</file>

<file path=ppt/tags/tag10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0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0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0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0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0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0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0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0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1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11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1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1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1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1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1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1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1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1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1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2.xml><?xml version="1.0" encoding="utf-8"?>
<p:tagLst xmlns:p="http://schemas.openxmlformats.org/presentationml/2006/main">
  <p:tag name="KSO_WM_DIAGRAM_VIRTUALLY_FRAME" val="{&quot;height&quot;:152.63968503937008,&quot;left&quot;:38.14984251968504,&quot;top&quot;:136.2,&quot;width&quot;:653.2011023622048}"/>
</p:tagLst>
</file>

<file path=ppt/tags/tag12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2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2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2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2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2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2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2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2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2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3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13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3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3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3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3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3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3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3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3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3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4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14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4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4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4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4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4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4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4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4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4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5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15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5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5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5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5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5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5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5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5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5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6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16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6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6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6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6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6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6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6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6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6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7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17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7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7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7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7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7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7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7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7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7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8.xml><?xml version="1.0" encoding="utf-8"?>
<p:tagLst xmlns:p="http://schemas.openxmlformats.org/presentationml/2006/main">
  <p:tag name="KSO_WM_DIAGRAM_VIRTUALLY_FRAME" val="{&quot;height&quot;:152.63968503937008,&quot;left&quot;:38.14984251968504,&quot;top&quot;:136.2,&quot;width&quot;:653.2011023622048}"/>
</p:tagLst>
</file>

<file path=ppt/tags/tag18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8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8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8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8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8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8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8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8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8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9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19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9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9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9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9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9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9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9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9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19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20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0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0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0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0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0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0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0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0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0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1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21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1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1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1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1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1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1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1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1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1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2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22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2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2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2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2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2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2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2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2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2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3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23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3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3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3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3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3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3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3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3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3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4.xml><?xml version="1.0" encoding="utf-8"?>
<p:tagLst xmlns:p="http://schemas.openxmlformats.org/presentationml/2006/main">
  <p:tag name="KSO_WM_DIAGRAM_VIRTUALLY_FRAME" val="{&quot;height&quot;:152.63968503937008,&quot;left&quot;:38.14984251968504,&quot;top&quot;:136.2,&quot;width&quot;:653.2011023622048}"/>
</p:tagLst>
</file>

<file path=ppt/tags/tag24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4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4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4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4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4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4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4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4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4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62.75}"/>
</p:tagLst>
</file>

<file path=ppt/tags/tag25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25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5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5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5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62.75}"/>
</p:tagLst>
</file>

<file path=ppt/tags/tag25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5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5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5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62.75}"/>
</p:tagLst>
</file>

<file path=ppt/tags/tag25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5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6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26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26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6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62.75}"/>
</p:tagLst>
</file>

<file path=ppt/tags/tag26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62.75}"/>
</p:tagLst>
</file>

<file path=ppt/tags/tag26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62.75}"/>
</p:tagLst>
</file>

<file path=ppt/tags/tag26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62.75}"/>
</p:tagLst>
</file>

<file path=ppt/tags/tag26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6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6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62.75}"/>
</p:tagLst>
</file>

<file path=ppt/tags/tag26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62.75}"/>
</p:tagLst>
</file>

<file path=ppt/tags/tag27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27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7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7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7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7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7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7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7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7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7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8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28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8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8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8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8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8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8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8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8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8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9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29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9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9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9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9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9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9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9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9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29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DIAGRAM_VIRTUALLY_FRAME" val="{&quot;height&quot;:152.63968503937008,&quot;left&quot;:38.14984251968504,&quot;top&quot;:136.2,&quot;width&quot;:653.2011023622048}"/>
</p:tagLst>
</file>

<file path=ppt/tags/tag30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0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0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0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0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0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0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0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0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0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1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31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1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1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1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1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1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1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1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1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1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2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32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2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2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2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2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2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2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2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2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2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3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33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3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3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3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3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3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3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3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3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3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4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34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4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4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4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4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4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4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4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4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4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5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35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5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5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5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5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5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5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5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5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5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6.xml><?xml version="1.0" encoding="utf-8"?>
<p:tagLst xmlns:p="http://schemas.openxmlformats.org/presentationml/2006/main">
  <p:tag name="KSO_WM_DIAGRAM_VIRTUALLY_FRAME" val="{&quot;height&quot;:152.63968503937008,&quot;left&quot;:38.14984251968504,&quot;top&quot;:136.2,&quot;width&quot;:653.2011023622048}"/>
</p:tagLst>
</file>

<file path=ppt/tags/tag36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6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6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6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6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6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6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6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6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6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7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37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7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7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7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7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7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7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7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7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7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8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38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8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8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8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8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8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8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8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8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8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9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39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9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9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9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9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9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9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9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9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39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40.xml><?xml version="1.0" encoding="utf-8"?>
<p:tagLst xmlns:p="http://schemas.openxmlformats.org/presentationml/2006/main">
  <p:tag name="KSO_WM_DIAGRAM_VIRTUALLY_FRAME" val="{&quot;height&quot;:219.617716535433,&quot;left&quot;:289.5366141732283,&quot;top&quot;:104.63661417322835,&quot;width&quot;:391.748031496063}"/>
</p:tagLst>
</file>

<file path=ppt/tags/tag40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0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0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0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0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0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0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0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0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0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1.xml><?xml version="1.0" encoding="utf-8"?>
<p:tagLst xmlns:p="http://schemas.openxmlformats.org/presentationml/2006/main">
  <p:tag name="KSO_WM_DIAGRAM_VIRTUALLY_FRAME" val="{&quot;height&quot;:219.617716535433,&quot;left&quot;:289.5366141732283,&quot;top&quot;:104.63661417322835,&quot;width&quot;:391.748031496063}"/>
</p:tagLst>
</file>

<file path=ppt/tags/tag41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1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1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1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1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1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1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1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1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1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2.xml><?xml version="1.0" encoding="utf-8"?>
<p:tagLst xmlns:p="http://schemas.openxmlformats.org/presentationml/2006/main">
  <p:tag name="KSO_WM_DIAGRAM_VIRTUALLY_FRAME" val="{&quot;height&quot;:271.16771653543304,&quot;left&quot;:289.5366141732283,&quot;top&quot;:104.63661417322832,&quot;width&quot;:391.748031496063}"/>
</p:tagLst>
</file>

<file path=ppt/tags/tag42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2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2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2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2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2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2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2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2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2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3.xml><?xml version="1.0" encoding="utf-8"?>
<p:tagLst xmlns:p="http://schemas.openxmlformats.org/presentationml/2006/main">
  <p:tag name="KSO_WM_DIAGRAM_VIRTUALLY_FRAME" val="{&quot;height&quot;:271.16771653543304,&quot;left&quot;:289.5366141732283,&quot;top&quot;:104.63661417322832,&quot;width&quot;:391.748031496063}"/>
</p:tagLst>
</file>

<file path=ppt/tags/tag430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31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3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3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3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3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3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3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68503937}"/>
</p:tagLst>
</file>

<file path=ppt/tags/tag438.xml><?xml version="1.0" encoding="utf-8"?>
<p:tagLst xmlns:p="http://schemas.openxmlformats.org/presentationml/2006/main">
  <p:tag name="KSO_WM_DIAGRAM_VIRTUALLY_FRAME" val="{&quot;height&quot;:132.66574803149607,&quot;left&quot;:28.25,&quot;top&quot;:216.0526771653543,&quot;width&quot;:344.03574803149604}"/>
</p:tagLst>
</file>

<file path=ppt/tags/tag439.xml><?xml version="1.0" encoding="utf-8"?>
<p:tagLst xmlns:p="http://schemas.openxmlformats.org/presentationml/2006/main">
  <p:tag name="KSO_WM_DIAGRAM_VIRTUALLY_FRAME" val="{&quot;height&quot;:132.66574803149607,&quot;left&quot;:28.25,&quot;top&quot;:216.0526771653543,&quot;width&quot;:344.03574803149604}"/>
</p:tagLst>
</file>

<file path=ppt/tags/tag44.xml><?xml version="1.0" encoding="utf-8"?>
<p:tagLst xmlns:p="http://schemas.openxmlformats.org/presentationml/2006/main">
  <p:tag name="KSO_WM_DIAGRAM_VIRTUALLY_FRAME" val="{&quot;height&quot;:271.16771653543304,&quot;left&quot;:289.5366141732283,&quot;top&quot;:104.63661417322832,&quot;width&quot;:391.748031496063}"/>
</p:tagLst>
</file>

<file path=ppt/tags/tag440.xml><?xml version="1.0" encoding="utf-8"?>
<p:tagLst xmlns:p="http://schemas.openxmlformats.org/presentationml/2006/main">
  <p:tag name="KSO_WM_DIAGRAM_VIRTUALLY_FRAME" val="{&quot;height&quot;:132.66574803149607,&quot;left&quot;:28.25,&quot;top&quot;:216.0526771653543,&quot;width&quot;:344.03574803149604}"/>
</p:tagLst>
</file>

<file path=ppt/tags/tag441.xml><?xml version="1.0" encoding="utf-8"?>
<p:tagLst xmlns:p="http://schemas.openxmlformats.org/presentationml/2006/main">
  <p:tag name="KSO_WM_DIAGRAM_VIRTUALLY_FRAME" val="{&quot;height&quot;:132.66574803149607,&quot;left&quot;:28.25,&quot;top&quot;:216.0526771653543,&quot;width&quot;:344.03574803149604}"/>
</p:tagLst>
</file>

<file path=ppt/tags/tag442.xml><?xml version="1.0" encoding="utf-8"?>
<p:tagLst xmlns:p="http://schemas.openxmlformats.org/presentationml/2006/main">
  <p:tag name="KSO_WM_DIAGRAM_VIRTUALLY_FRAME" val="{&quot;height&quot;:132.66574803149607,&quot;left&quot;:28.25,&quot;top&quot;:216.0526771653543,&quot;width&quot;:344.03574803149604}"/>
</p:tagLst>
</file>

<file path=ppt/tags/tag443.xml><?xml version="1.0" encoding="utf-8"?>
<p:tagLst xmlns:p="http://schemas.openxmlformats.org/presentationml/2006/main">
  <p:tag name="KSO_WM_DIAGRAM_VIRTUALLY_FRAME" val="{&quot;height&quot;:132.66574803149607,&quot;left&quot;:28.25,&quot;top&quot;:216.0526771653543,&quot;width&quot;:344.03574803149604}"/>
</p:tagLst>
</file>

<file path=ppt/tags/tag444.xml><?xml version="1.0" encoding="utf-8"?>
<p:tagLst xmlns:p="http://schemas.openxmlformats.org/presentationml/2006/main">
  <p:tag name="KSO_WM_DIAGRAM_VIRTUALLY_FRAME" val="{&quot;height&quot;:132.66574803149607,&quot;left&quot;:28.25,&quot;top&quot;:216.0526771653543,&quot;width&quot;:344.03574803149604}"/>
</p:tagLst>
</file>

<file path=ppt/tags/tag445.xml><?xml version="1.0" encoding="utf-8"?>
<p:tagLst xmlns:p="http://schemas.openxmlformats.org/presentationml/2006/main">
  <p:tag name="KSO_WM_DIAGRAM_VIRTUALLY_FRAME" val="{&quot;height&quot;:132.66574803149607,&quot;left&quot;:28.25,&quot;top&quot;:216.0526771653543,&quot;width&quot;:344.03574803149604}"/>
</p:tagLst>
</file>

<file path=ppt/tags/tag446.xml><?xml version="1.0" encoding="utf-8"?>
<p:tagLst xmlns:p="http://schemas.openxmlformats.org/presentationml/2006/main">
  <p:tag name="KSO_WM_DIAGRAM_VIRTUALLY_FRAME" val="{&quot;height&quot;:132.66574803149607,&quot;left&quot;:28.25,&quot;top&quot;:216.0526771653543,&quot;width&quot;:356.78574803149604}"/>
</p:tagLst>
</file>

<file path=ppt/tags/tag447.xml><?xml version="1.0" encoding="utf-8"?>
<p:tagLst xmlns:p="http://schemas.openxmlformats.org/presentationml/2006/main">
  <p:tag name="KSO_WM_DIAGRAM_VIRTUALLY_FRAME" val="{&quot;height&quot;:132.66574803149607,&quot;left&quot;:28.25,&quot;top&quot;:216.0526771653543,&quot;width&quot;:356.78574803149604}"/>
</p:tagLst>
</file>

<file path=ppt/tags/tag448.xml><?xml version="1.0" encoding="utf-8"?>
<p:tagLst xmlns:p="http://schemas.openxmlformats.org/presentationml/2006/main">
  <p:tag name="KSO_WM_DIAGRAM_VIRTUALLY_FRAME" val="{&quot;height&quot;:132.66574803149607,&quot;left&quot;:28.25,&quot;top&quot;:216.0526771653543,&quot;width&quot;:356.78574803149604}"/>
</p:tagLst>
</file>

<file path=ppt/tags/tag449.xml><?xml version="1.0" encoding="utf-8"?>
<p:tagLst xmlns:p="http://schemas.openxmlformats.org/presentationml/2006/main">
  <p:tag name="KSO_WM_DIAGRAM_VIRTUALLY_FRAME" val="{&quot;height&quot;:132.66574803149607,&quot;left&quot;:28.25,&quot;top&quot;:216.0526771653543,&quot;width&quot;:356.78574803149604}"/>
</p:tagLst>
</file>

<file path=ppt/tags/tag45.xml><?xml version="1.0" encoding="utf-8"?>
<p:tagLst xmlns:p="http://schemas.openxmlformats.org/presentationml/2006/main">
  <p:tag name="KSO_WM_DIAGRAM_VIRTUALLY_FRAME" val="{&quot;height&quot;:271.16771653543304,&quot;left&quot;:289.5366141732283,&quot;top&quot;:104.63661417322832,&quot;width&quot;:391.748031496063}"/>
</p:tagLst>
</file>

<file path=ppt/tags/tag450.xml><?xml version="1.0" encoding="utf-8"?>
<p:tagLst xmlns:p="http://schemas.openxmlformats.org/presentationml/2006/main">
  <p:tag name="KSO_WM_DIAGRAM_VIRTUALLY_FRAME" val="{&quot;height&quot;:132.66574803149607,&quot;left&quot;:28.25,&quot;top&quot;:216.0526771653543,&quot;width&quot;:356.78574803149604}"/>
</p:tagLst>
</file>

<file path=ppt/tags/tag451.xml><?xml version="1.0" encoding="utf-8"?>
<p:tagLst xmlns:p="http://schemas.openxmlformats.org/presentationml/2006/main">
  <p:tag name="KSO_WM_DIAGRAM_VIRTUALLY_FRAME" val="{&quot;height&quot;:132.66574803149607,&quot;left&quot;:28.25,&quot;top&quot;:216.0526771653543,&quot;width&quot;:356.78574803149604}"/>
</p:tagLst>
</file>

<file path=ppt/tags/tag452.xml><?xml version="1.0" encoding="utf-8"?>
<p:tagLst xmlns:p="http://schemas.openxmlformats.org/presentationml/2006/main">
  <p:tag name="KSO_WM_DIAGRAM_VIRTUALLY_FRAME" val="{&quot;height&quot;:132.66574803149607,&quot;left&quot;:28.25,&quot;top&quot;:216.0526771653543,&quot;width&quot;:356.78574803149604}"/>
</p:tagLst>
</file>

<file path=ppt/tags/tag453.xml><?xml version="1.0" encoding="utf-8"?>
<p:tagLst xmlns:p="http://schemas.openxmlformats.org/presentationml/2006/main">
  <p:tag name="KSO_WM_DIAGRAM_VIRTUALLY_FRAME" val="{&quot;height&quot;:132.66574803149607,&quot;left&quot;:28.25,&quot;top&quot;:216.0526771653543,&quot;width&quot;:356.78574803149604}"/>
</p:tagLst>
</file>

<file path=ppt/tags/tag454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1"/>
  <p:tag name="KSO_WM_UNIT_ID" val="diagram20234927_2*q_h_i*1_1_1"/>
  <p:tag name="KSO_WM_TEMPLATE_CATEGORY" val="diagram"/>
  <p:tag name="KSO_WM_TEMPLATE_INDEX" val="20234927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68.70001220703125,&quot;left&quot;:-60.96492736335817,&quot;top&quot;:28.608958999134167,&quot;width&quot;:816.2000122070312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0.4000000059604645},{&quot;brightness&quot;:0,&quot;colorType&quot;:1,&quot;foreColorIndex&quot;:5,&quot;pos&quot;:0.800000011920929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455.xml><?xml version="1.0" encoding="utf-8"?>
<p:tagLst xmlns:p="http://schemas.openxmlformats.org/presentationml/2006/main">
  <p:tag name="KSO_WM_BEAUTIFY_FLAG" val="#wm#"/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1"/>
  <p:tag name="KSO_WM_UNIT_ID" val="diagram20234927_2*q_h_i*1_2_1"/>
  <p:tag name="KSO_WM_TEMPLATE_CATEGORY" val="diagram"/>
  <p:tag name="KSO_WM_TEMPLATE_INDEX" val="20234927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68.70001220703125,&quot;left&quot;:-60.96492736335817,&quot;top&quot;:28.608958999134167,&quot;width&quot;:816.2000122070312}"/>
  <p:tag name="KSO_WM_DIAGRAM_COLOR_MATCH_VALUE" val="{&quot;shape&quot;:{&quot;fill&quot;:{&quot;type&quot;:0},&quot;glow&quot;:{&quot;colorType&quot;:0},&quot;line&quot;:{&quot;gradient&quot;:[{&quot;brightness&quot;:0,&quot;colorType&quot;:1,&quot;foreColorIndex&quot;:6,&quot;pos&quot;:0,&quot;transparency&quot;:0.6000000238418579},{&quot;brightness&quot;:0,&quot;colorType&quot;:1,&quot;foreColorIndex&quot;:6,&quot;pos&quot;:0.800000011920929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456.xml><?xml version="1.0" encoding="utf-8"?>
<p:tagLst xmlns:p="http://schemas.openxmlformats.org/presentationml/2006/main">
  <p:tag name="KSO_WM_BEAUTIFY_FLAG" val="#wm#"/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1"/>
  <p:tag name="KSO_WM_UNIT_ID" val="diagram20234927_2*q_h_i*1_3_1"/>
  <p:tag name="KSO_WM_TEMPLATE_CATEGORY" val="diagram"/>
  <p:tag name="KSO_WM_TEMPLATE_INDEX" val="20234927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68.70001220703125,&quot;left&quot;:-60.96492736335817,&quot;top&quot;:28.608958999134167,&quot;width&quot;:816.2000122070312}"/>
  <p:tag name="KSO_WM_DIAGRAM_COLOR_MATCH_VALUE" val="{&quot;shape&quot;:{&quot;fill&quot;:{&quot;type&quot;:0},&quot;glow&quot;:{&quot;colorType&quot;:0},&quot;line&quot;:{&quot;gradient&quot;:[{&quot;brightness&quot;:0,&quot;colorType&quot;:1,&quot;foreColorIndex&quot;:7,&quot;pos&quot;:0,&quot;transparency&quot;:0.4000000059604645},{&quot;brightness&quot;:0,&quot;colorType&quot;:1,&quot;foreColorIndex&quot;:7,&quot;pos&quot;:0.800000011920929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457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VALUE" val="149*121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x"/>
  <p:tag name="KSO_WM_UNIT_INDEX" val="1_1_1"/>
  <p:tag name="KSO_WM_UNIT_ID" val="diagram20234927_2*q_h_x*1_1_1"/>
  <p:tag name="KSO_WM_TEMPLATE_CATEGORY" val="diagram"/>
  <p:tag name="KSO_WM_TEMPLATE_INDEX" val="20234927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68.70001220703125,&quot;left&quot;:-60.96492736335817,&quot;top&quot;:28.608958999134167,&quot;width&quot;:816.2000122070312}"/>
  <p:tag name="KSO_WM_DIAGRAM_COLOR_MATCH_VALUE" val="{&quot;shape&quot;:{&quot;fill&quot;:{&quot;gradient&quot;:[{&quot;brightness&quot;:0,&quot;colorType&quot;:1,&quot;foreColorIndex&quot;:5,&quot;pos&quot;:0,&quot;transparency&quot;:0},{&quot;brightness&quot;:0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5,6,5,6,5,6]}"/>
</p:tagLst>
</file>

<file path=ppt/tags/tag458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VALUE" val="147*13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x"/>
  <p:tag name="KSO_WM_UNIT_INDEX" val="1_3_1"/>
  <p:tag name="KSO_WM_UNIT_ID" val="diagram20234927_2*q_h_x*1_3_1"/>
  <p:tag name="KSO_WM_TEMPLATE_CATEGORY" val="diagram"/>
  <p:tag name="KSO_WM_TEMPLATE_INDEX" val="20234927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68.70001220703125,&quot;left&quot;:-60.96492736335817,&quot;top&quot;:28.608958999134167,&quot;width&quot;:816.2000122070312}"/>
  <p:tag name="KSO_WM_DIAGRAM_COLOR_MATCH_VALUE" val="{&quot;shape&quot;:{&quot;fill&quot;:{&quot;gradient&quot;:[{&quot;brightness&quot;:0,&quot;colorType&quot;:1,&quot;foreColorIndex&quot;:7,&quot;pos&quot;:0,&quot;transparency&quot;:0},{&quot;brightness&quot;:0,&quot;colorType&quot;:1,&quot;foreColorIndex&quot;:7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5,6,5,6,5,6]}"/>
</p:tagLst>
</file>

<file path=ppt/tags/tag459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VALUE" val="149*124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x"/>
  <p:tag name="KSO_WM_UNIT_INDEX" val="1_2_1"/>
  <p:tag name="KSO_WM_UNIT_ID" val="diagram20234927_2*q_h_x*1_2_1"/>
  <p:tag name="KSO_WM_TEMPLATE_CATEGORY" val="diagram"/>
  <p:tag name="KSO_WM_TEMPLATE_INDEX" val="20234927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68.70001220703125,&quot;left&quot;:-60.96492736335817,&quot;top&quot;:28.608958999134167,&quot;width&quot;:816.2000122070312}"/>
  <p:tag name="KSO_WM_DIAGRAM_COLOR_MATCH_VALUE" val="{&quot;shape&quot;:{&quot;fill&quot;:{&quot;gradient&quot;:[{&quot;brightness&quot;:0,&quot;colorType&quot;:1,&quot;foreColorIndex&quot;:6,&quot;pos&quot;:0,&quot;transparency&quot;:0},{&quot;brightness&quot;:0,&quot;colorType&quot;:1,&quot;foreColorIndex&quot;:6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5,6,5,6,5,6]}"/>
</p:tagLst>
</file>

<file path=ppt/tags/tag46.xml><?xml version="1.0" encoding="utf-8"?>
<p:tagLst xmlns:p="http://schemas.openxmlformats.org/presentationml/2006/main">
  <p:tag name="KSO_WM_DIAGRAM_VIRTUALLY_FRAME" val="{&quot;height&quot;:271.16771653543304,&quot;left&quot;:289.5366141732283,&quot;top&quot;:104.63661417322832,&quot;width&quot;:391.748031496063}"/>
</p:tagLst>
</file>

<file path=ppt/tags/tag460.xml><?xml version="1.0" encoding="utf-8"?>
<p:tagLst xmlns:p="http://schemas.openxmlformats.org/presentationml/2006/main">
  <p:tag name="KSO_WM_DIAGRAM_VIRTUALLY_FRAME" val="{&quot;height&quot;:198.35984251968506,&quot;left&quot;:28.528031496062994,&quot;top&quot;:118.0227559055118,&quot;width&quot;:662.75}"/>
</p:tagLst>
</file>

<file path=ppt/tags/tag461.xml><?xml version="1.0" encoding="utf-8"?>
<p:tagLst xmlns:p="http://schemas.openxmlformats.org/presentationml/2006/main">
  <p:tag name="KSO_WM_DIAGRAM_VIRTUALLY_FRAME" val="{&quot;height&quot;:198.35984251968506,&quot;left&quot;:28.528031496062994,&quot;top&quot;:118.0227559055118,&quot;width&quot;:662.75}"/>
</p:tagLst>
</file>

<file path=ppt/tags/tag462.xml><?xml version="1.0" encoding="utf-8"?>
<p:tagLst xmlns:p="http://schemas.openxmlformats.org/presentationml/2006/main">
  <p:tag name="KSO_WM_DIAGRAM_VIRTUALLY_FRAME" val="{&quot;height&quot;:198.35984251968506,&quot;left&quot;:28.528031496062994,&quot;top&quot;:118.0227559055118,&quot;width&quot;:662.75}"/>
</p:tagLst>
</file>

<file path=ppt/tags/tag463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1"/>
  <p:tag name="KSO_WM_UNIT_ID" val="diagram20234927_2*q_h_i*1_1_1"/>
  <p:tag name="KSO_WM_TEMPLATE_CATEGORY" val="diagram"/>
  <p:tag name="KSO_WM_TEMPLATE_INDEX" val="20234927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68.70001220703125,&quot;left&quot;:-60.96492736335817,&quot;top&quot;:28.608958999134167,&quot;width&quot;:816.2000122070312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0.4000000059604645},{&quot;brightness&quot;:0,&quot;colorType&quot;:1,&quot;foreColorIndex&quot;:5,&quot;pos&quot;:0.800000011920929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464.xml><?xml version="1.0" encoding="utf-8"?>
<p:tagLst xmlns:p="http://schemas.openxmlformats.org/presentationml/2006/main">
  <p:tag name="KSO_WM_BEAUTIFY_FLAG" val="#wm#"/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1"/>
  <p:tag name="KSO_WM_UNIT_ID" val="diagram20234927_2*q_h_i*1_2_1"/>
  <p:tag name="KSO_WM_TEMPLATE_CATEGORY" val="diagram"/>
  <p:tag name="KSO_WM_TEMPLATE_INDEX" val="20234927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68.70001220703125,&quot;left&quot;:-60.96492736335817,&quot;top&quot;:28.608958999134167,&quot;width&quot;:816.2000122070312}"/>
  <p:tag name="KSO_WM_DIAGRAM_COLOR_MATCH_VALUE" val="{&quot;shape&quot;:{&quot;fill&quot;:{&quot;type&quot;:0},&quot;glow&quot;:{&quot;colorType&quot;:0},&quot;line&quot;:{&quot;gradient&quot;:[{&quot;brightness&quot;:0,&quot;colorType&quot;:1,&quot;foreColorIndex&quot;:6,&quot;pos&quot;:0,&quot;transparency&quot;:0.6000000238418579},{&quot;brightness&quot;:0,&quot;colorType&quot;:1,&quot;foreColorIndex&quot;:6,&quot;pos&quot;:0.800000011920929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465.xml><?xml version="1.0" encoding="utf-8"?>
<p:tagLst xmlns:p="http://schemas.openxmlformats.org/presentationml/2006/main">
  <p:tag name="KSO_WM_BEAUTIFY_FLAG" val="#wm#"/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1"/>
  <p:tag name="KSO_WM_UNIT_ID" val="diagram20234927_2*q_h_i*1_3_1"/>
  <p:tag name="KSO_WM_TEMPLATE_CATEGORY" val="diagram"/>
  <p:tag name="KSO_WM_TEMPLATE_INDEX" val="20234927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68.70001220703125,&quot;left&quot;:-60.96492736335817,&quot;top&quot;:28.608958999134167,&quot;width&quot;:816.2000122070312}"/>
  <p:tag name="KSO_WM_DIAGRAM_COLOR_MATCH_VALUE" val="{&quot;shape&quot;:{&quot;fill&quot;:{&quot;type&quot;:0},&quot;glow&quot;:{&quot;colorType&quot;:0},&quot;line&quot;:{&quot;gradient&quot;:[{&quot;brightness&quot;:0,&quot;colorType&quot;:1,&quot;foreColorIndex&quot;:7,&quot;pos&quot;:0,&quot;transparency&quot;:0.4000000059604645},{&quot;brightness&quot;:0,&quot;colorType&quot;:1,&quot;foreColorIndex&quot;:7,&quot;pos&quot;:0.800000011920929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466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VALUE" val="149*121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x"/>
  <p:tag name="KSO_WM_UNIT_INDEX" val="1_1_1"/>
  <p:tag name="KSO_WM_UNIT_ID" val="diagram20234927_2*q_h_x*1_1_1"/>
  <p:tag name="KSO_WM_TEMPLATE_CATEGORY" val="diagram"/>
  <p:tag name="KSO_WM_TEMPLATE_INDEX" val="20234927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68.70001220703125,&quot;left&quot;:-60.96492736335817,&quot;top&quot;:28.608958999134167,&quot;width&quot;:816.2000122070312}"/>
  <p:tag name="KSO_WM_DIAGRAM_COLOR_MATCH_VALUE" val="{&quot;shape&quot;:{&quot;fill&quot;:{&quot;gradient&quot;:[{&quot;brightness&quot;:0,&quot;colorType&quot;:1,&quot;foreColorIndex&quot;:5,&quot;pos&quot;:0,&quot;transparency&quot;:0},{&quot;brightness&quot;:0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5,6,5,6,5,6]}"/>
</p:tagLst>
</file>

<file path=ppt/tags/tag467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VALUE" val="147*130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x"/>
  <p:tag name="KSO_WM_UNIT_INDEX" val="1_3_1"/>
  <p:tag name="KSO_WM_UNIT_ID" val="diagram20234927_2*q_h_x*1_3_1"/>
  <p:tag name="KSO_WM_TEMPLATE_CATEGORY" val="diagram"/>
  <p:tag name="KSO_WM_TEMPLATE_INDEX" val="20234927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68.70001220703125,&quot;left&quot;:-60.96492736335817,&quot;top&quot;:28.608958999134167,&quot;width&quot;:816.2000122070312}"/>
  <p:tag name="KSO_WM_DIAGRAM_COLOR_MATCH_VALUE" val="{&quot;shape&quot;:{&quot;fill&quot;:{&quot;gradient&quot;:[{&quot;brightness&quot;:0,&quot;colorType&quot;:1,&quot;foreColorIndex&quot;:7,&quot;pos&quot;:0,&quot;transparency&quot;:0},{&quot;brightness&quot;:0,&quot;colorType&quot;:1,&quot;foreColorIndex&quot;:7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5,6,5,6,5,6]}"/>
</p:tagLst>
</file>

<file path=ppt/tags/tag468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VALUE" val="149*124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x"/>
  <p:tag name="KSO_WM_UNIT_INDEX" val="1_2_1"/>
  <p:tag name="KSO_WM_UNIT_ID" val="diagram20234927_2*q_h_x*1_2_1"/>
  <p:tag name="KSO_WM_TEMPLATE_CATEGORY" val="diagram"/>
  <p:tag name="KSO_WM_TEMPLATE_INDEX" val="20234927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68.70001220703125,&quot;left&quot;:-60.96492736335817,&quot;top&quot;:28.608958999134167,&quot;width&quot;:816.2000122070312}"/>
  <p:tag name="KSO_WM_DIAGRAM_COLOR_MATCH_VALUE" val="{&quot;shape&quot;:{&quot;fill&quot;:{&quot;gradient&quot;:[{&quot;brightness&quot;:0,&quot;colorType&quot;:1,&quot;foreColorIndex&quot;:6,&quot;pos&quot;:0,&quot;transparency&quot;:0},{&quot;brightness&quot;:0,&quot;colorType&quot;:1,&quot;foreColorIndex&quot;:6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5,6,5,6,5,6]}"/>
</p:tagLst>
</file>

<file path=ppt/tags/tag469.xml><?xml version="1.0" encoding="utf-8"?>
<p:tagLst xmlns:p="http://schemas.openxmlformats.org/presentationml/2006/main">
  <p:tag name="KSO_WM_DIAGRAM_VIRTUALLY_FRAME" val="{&quot;height&quot;:198.35984251968506,&quot;left&quot;:28.528031496062994,&quot;top&quot;:118.0227559055118,&quot;width&quot;:662.75}"/>
</p:tagLst>
</file>

<file path=ppt/tags/tag47.xml><?xml version="1.0" encoding="utf-8"?>
<p:tagLst xmlns:p="http://schemas.openxmlformats.org/presentationml/2006/main">
  <p:tag name="KSO_WM_DIAGRAM_VIRTUALLY_FRAME" val="{&quot;height&quot;:271.16771653543304,&quot;left&quot;:289.5366141732283,&quot;top&quot;:104.63661417322832,&quot;width&quot;:391.748031496063}"/>
</p:tagLst>
</file>

<file path=ppt/tags/tag470.xml><?xml version="1.0" encoding="utf-8"?>
<p:tagLst xmlns:p="http://schemas.openxmlformats.org/presentationml/2006/main">
  <p:tag name="KSO_WM_DIAGRAM_VIRTUALLY_FRAME" val="{&quot;height&quot;:198.35984251968506,&quot;left&quot;:28.528031496062994,&quot;top&quot;:118.0227559055118,&quot;width&quot;:662.75}"/>
</p:tagLst>
</file>

<file path=ppt/tags/tag471.xml><?xml version="1.0" encoding="utf-8"?>
<p:tagLst xmlns:p="http://schemas.openxmlformats.org/presentationml/2006/main">
  <p:tag name="KSO_WM_DIAGRAM_VIRTUALLY_FRAME" val="{&quot;height&quot;:198.35984251968506,&quot;left&quot;:28.528031496062994,&quot;top&quot;:118.0227559055118,&quot;width&quot;:662.75}"/>
</p:tagLst>
</file>

<file path=ppt/tags/tag472.xml><?xml version="1.0" encoding="utf-8"?>
<p:tagLst xmlns:p="http://schemas.openxmlformats.org/presentationml/2006/main">
  <p:tag name="COMMONDATA" val="eyJjb3VudCI6MywiaGRpZCI6IjBlNmYzZTEwNWQwMzkzNTU5OGQ4MzYzMTk4MDUxNmFkIiwidXNlckNvdW50IjozfQ=="/>
  <p:tag name="KSO_WPP_MARK_KEY" val="6c9ae2d5-5322-47e6-a2c6-33aecd9b24b9"/>
  <p:tag name="ISLIDE.GUIDESSETTING" val="{&quot;Id&quot;:&quot;GuidesStyle_Moderate&quot;,&quot;Name&quot;:&quot;适中&quot;,&quot;Kind&quot;:&quot;System&quot;,&quot;OldGuidesSetting&quot;:{&quot;HeaderHeight&quot;:13.0,&quot;FooterHeight&quot;:6.0,&quot;SideMargin&quot;:4.0,&quot;TopMargin&quot;:0.0,&quot;BottomMargin&quot;:0.0,&quot;IntervalMargin&quot;:1.5}}"/>
  <p:tag name="resource_record_key" val="{&quot;70&quot;:[3331400,3315264,3321684]}"/>
</p:tagLst>
</file>

<file path=ppt/tags/tag48.xml><?xml version="1.0" encoding="utf-8"?>
<p:tagLst xmlns:p="http://schemas.openxmlformats.org/presentationml/2006/main">
  <p:tag name="KSO_WM_DIAGRAM_VIRTUALLY_FRAME" val="{&quot;height&quot;:271.16771653543304,&quot;left&quot;:289.5366141732283,&quot;top&quot;:104.63661417322832,&quot;width&quot;:391.748031496063}"/>
</p:tagLst>
</file>

<file path=ppt/tags/tag49.xml><?xml version="1.0" encoding="utf-8"?>
<p:tagLst xmlns:p="http://schemas.openxmlformats.org/presentationml/2006/main">
  <p:tag name="KSO_WM_DIAGRAM_VIRTUALLY_FRAME" val="{&quot;height&quot;:271.16771653543304,&quot;left&quot;:289.5366141732283,&quot;top&quot;:104.63661417322832,&quot;width&quot;:391.748031496063}"/>
</p:tagLst>
</file>

<file path=ppt/tags/tag5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50.xml><?xml version="1.0" encoding="utf-8"?>
<p:tagLst xmlns:p="http://schemas.openxmlformats.org/presentationml/2006/main">
  <p:tag name="KSO_WM_DIAGRAM_VIRTUALLY_FRAME" val="{&quot;height&quot;:271.16771653543304,&quot;left&quot;:289.5366141732283,&quot;top&quot;:104.63661417322832,&quot;width&quot;:391.748031496063}"/>
</p:tagLst>
</file>

<file path=ppt/tags/tag51.xml><?xml version="1.0" encoding="utf-8"?>
<p:tagLst xmlns:p="http://schemas.openxmlformats.org/presentationml/2006/main">
  <p:tag name="KSO_WM_DIAGRAM_VIRTUALLY_FRAME" val="{&quot;height&quot;:271.16771653543304,&quot;left&quot;:289.5366141732283,&quot;top&quot;:104.63661417322832,&quot;width&quot;:391.748031496063}"/>
</p:tagLst>
</file>

<file path=ppt/tags/tag52.xml><?xml version="1.0" encoding="utf-8"?>
<p:tagLst xmlns:p="http://schemas.openxmlformats.org/presentationml/2006/main">
  <p:tag name="KSO_WM_DIAGRAM_VIRTUALLY_FRAME" val="{&quot;height&quot;:271.16771653543304,&quot;left&quot;:289.5366141732283,&quot;top&quot;:104.63661417322832,&quot;width&quot;:391.748031496063}"/>
</p:tagLst>
</file>

<file path=ppt/tags/tag53.xml><?xml version="1.0" encoding="utf-8"?>
<p:tagLst xmlns:p="http://schemas.openxmlformats.org/presentationml/2006/main">
  <p:tag name="KSO_WM_DIAGRAM_VIRTUALLY_FRAME" val="{&quot;height&quot;:271.16771653543304,&quot;left&quot;:289.5366141732283,&quot;top&quot;:104.63661417322832,&quot;width&quot;:391.748031496063}"/>
</p:tagLst>
</file>

<file path=ppt/tags/tag54.xml><?xml version="1.0" encoding="utf-8"?>
<p:tagLst xmlns:p="http://schemas.openxmlformats.org/presentationml/2006/main">
  <p:tag name="KSO_WM_DIAGRAM_VIRTUALLY_FRAME" val="{&quot;height&quot;:271.16771653543304,&quot;left&quot;:289.5366141732283,&quot;top&quot;:104.63661417322832,&quot;width&quot;:391.748031496063}"/>
</p:tagLst>
</file>

<file path=ppt/tags/tag55.xml><?xml version="1.0" encoding="utf-8"?>
<p:tagLst xmlns:p="http://schemas.openxmlformats.org/presentationml/2006/main">
  <p:tag name="KSO_WM_DIAGRAM_VIRTUALLY_FRAME" val="{&quot;height&quot;:271.16771653543304,&quot;left&quot;:289.5366141732283,&quot;top&quot;:104.63661417322832,&quot;width&quot;:391.748031496063}"/>
</p:tagLst>
</file>

<file path=ppt/tags/tag56.xml><?xml version="1.0" encoding="utf-8"?>
<p:tagLst xmlns:p="http://schemas.openxmlformats.org/presentationml/2006/main">
  <p:tag name="KSO_WM_DIAGRAM_VIRTUALLY_FRAME" val="{&quot;height&quot;:271.16771653543304,&quot;left&quot;:289.5366141732283,&quot;top&quot;:104.63661417322832,&quot;width&quot;:391.748031496063}"/>
</p:tagLst>
</file>

<file path=ppt/tags/tag57.xml><?xml version="1.0" encoding="utf-8"?>
<p:tagLst xmlns:p="http://schemas.openxmlformats.org/presentationml/2006/main">
  <p:tag name="KSO_WM_DIAGRAM_VIRTUALLY_FRAME" val="{&quot;height&quot;:271.16771653543304,&quot;left&quot;:289.5366141732283,&quot;top&quot;:104.63661417322832,&quot;width&quot;:391.748031496063}"/>
</p:tagLst>
</file>

<file path=ppt/tags/tag58.xml><?xml version="1.0" encoding="utf-8"?>
<p:tagLst xmlns:p="http://schemas.openxmlformats.org/presentationml/2006/main">
  <p:tag name="KSO_WM_DIAGRAM_VIRTUALLY_FRAME" val="{&quot;height&quot;:222.7885039370079,&quot;left&quot;:289.5366141732283,&quot;top&quot;:104.63661417322832,&quot;width&quot;:393.70598425196846}"/>
</p:tagLst>
</file>

<file path=ppt/tags/tag59.xml><?xml version="1.0" encoding="utf-8"?>
<p:tagLst xmlns:p="http://schemas.openxmlformats.org/presentationml/2006/main">
  <p:tag name="KSO_WM_DIAGRAM_VIRTUALLY_FRAME" val="{&quot;height&quot;:222.7885039370079,&quot;left&quot;:289.5366141732283,&quot;top&quot;:104.63661417322832,&quot;width&quot;:393.70598425196846}"/>
</p:tagLst>
</file>

<file path=ppt/tags/tag6.xml><?xml version="1.0" encoding="utf-8"?>
<p:tagLst xmlns:p="http://schemas.openxmlformats.org/presentationml/2006/main">
  <p:tag name="KSO_WM_DIAGRAM_VIRTUALLY_FRAME" val="{&quot;height&quot;:152.63968503937008,&quot;left&quot;:38.14984251968504,&quot;top&quot;:136.2,&quot;width&quot;:653.2011023622048}"/>
</p:tagLst>
</file>

<file path=ppt/tags/tag60.xml><?xml version="1.0" encoding="utf-8"?>
<p:tagLst xmlns:p="http://schemas.openxmlformats.org/presentationml/2006/main">
  <p:tag name="KSO_WM_DIAGRAM_VIRTUALLY_FRAME" val="{&quot;height&quot;:222.7885039370079,&quot;left&quot;:289.5366141732283,&quot;top&quot;:104.63661417322832,&quot;width&quot;:393.70598425196846}"/>
</p:tagLst>
</file>

<file path=ppt/tags/tag61.xml><?xml version="1.0" encoding="utf-8"?>
<p:tagLst xmlns:p="http://schemas.openxmlformats.org/presentationml/2006/main">
  <p:tag name="KSO_WM_DIAGRAM_VIRTUALLY_FRAME" val="{&quot;height&quot;:222.7885039370079,&quot;left&quot;:289.5366141732283,&quot;top&quot;:104.63661417322832,&quot;width&quot;:393.70598425196846}"/>
</p:tagLst>
</file>

<file path=ppt/tags/tag62.xml><?xml version="1.0" encoding="utf-8"?>
<p:tagLst xmlns:p="http://schemas.openxmlformats.org/presentationml/2006/main">
  <p:tag name="KSO_WM_DIAGRAM_VIRTUALLY_FRAME" val="{&quot;height&quot;:222.7885039370079,&quot;left&quot;:289.5366141732283,&quot;top&quot;:104.63661417322832,&quot;width&quot;:393.70598425196846}"/>
</p:tagLst>
</file>

<file path=ppt/tags/tag63.xml><?xml version="1.0" encoding="utf-8"?>
<p:tagLst xmlns:p="http://schemas.openxmlformats.org/presentationml/2006/main">
  <p:tag name="KSO_WM_DIAGRAM_VIRTUALLY_FRAME" val="{&quot;height&quot;:222.7885039370079,&quot;left&quot;:289.5366141732283,&quot;top&quot;:104.63661417322832,&quot;width&quot;:393.70598425196846}"/>
</p:tagLst>
</file>

<file path=ppt/tags/tag64.xml><?xml version="1.0" encoding="utf-8"?>
<p:tagLst xmlns:p="http://schemas.openxmlformats.org/presentationml/2006/main">
  <p:tag name="KSO_WM_DIAGRAM_VIRTUALLY_FRAME" val="{&quot;height&quot;:222.7885039370079,&quot;left&quot;:289.5366141732283,&quot;top&quot;:104.63661417322832,&quot;width&quot;:393.70598425196846}"/>
</p:tagLst>
</file>

<file path=ppt/tags/tag65.xml><?xml version="1.0" encoding="utf-8"?>
<p:tagLst xmlns:p="http://schemas.openxmlformats.org/presentationml/2006/main">
  <p:tag name="KSO_WM_DIAGRAM_VIRTUALLY_FRAME" val="{&quot;height&quot;:222.7885039370079,&quot;left&quot;:289.5366141732283,&quot;top&quot;:104.63661417322832,&quot;width&quot;:393.70598425196846}"/>
</p:tagLst>
</file>

<file path=ppt/tags/tag66.xml><?xml version="1.0" encoding="utf-8"?>
<p:tagLst xmlns:p="http://schemas.openxmlformats.org/presentationml/2006/main">
  <p:tag name="KSO_WM_DIAGRAM_VIRTUALLY_FRAME" val="{&quot;height&quot;:222.7885039370079,&quot;left&quot;:289.5366141732283,&quot;top&quot;:104.63661417322832,&quot;width&quot;:393.70598425196846}"/>
</p:tagLst>
</file>

<file path=ppt/tags/tag67.xml><?xml version="1.0" encoding="utf-8"?>
<p:tagLst xmlns:p="http://schemas.openxmlformats.org/presentationml/2006/main">
  <p:tag name="KSO_WM_DIAGRAM_VIRTUALLY_FRAME" val="{&quot;height&quot;:222.7885039370079,&quot;left&quot;:289.5366141732283,&quot;top&quot;:104.63661417322832,&quot;width&quot;:393.70598425196846}"/>
</p:tagLst>
</file>

<file path=ppt/tags/tag68.xml><?xml version="1.0" encoding="utf-8"?>
<p:tagLst xmlns:p="http://schemas.openxmlformats.org/presentationml/2006/main">
  <p:tag name="KSO_WM_DIAGRAM_VIRTUALLY_FRAME" val="{&quot;height&quot;:222.7885039370079,&quot;left&quot;:289.5366141732283,&quot;top&quot;:104.63661417322832,&quot;width&quot;:393.70598425196846}"/>
</p:tagLst>
</file>

<file path=ppt/tags/tag69.xml><?xml version="1.0" encoding="utf-8"?>
<p:tagLst xmlns:p="http://schemas.openxmlformats.org/presentationml/2006/main">
  <p:tag name="KSO_WM_DIAGRAM_VIRTUALLY_FRAME" val="{&quot;height&quot;:222.7885039370079,&quot;left&quot;:289.5366141732283,&quot;top&quot;:104.63661417322832,&quot;width&quot;:393.70598425196846}"/>
</p:tagLst>
</file>

<file path=ppt/tags/tag7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70.xml><?xml version="1.0" encoding="utf-8"?>
<p:tagLst xmlns:p="http://schemas.openxmlformats.org/presentationml/2006/main">
  <p:tag name="KSO_WM_DIAGRAM_VIRTUALLY_FRAME" val="{&quot;height&quot;:325.6683464566929,&quot;left&quot;:18.858031496062992,&quot;top&quot;:11.954724409448819,&quot;width&quot;:671.541968503937}"/>
</p:tagLst>
</file>

<file path=ppt/tags/tag71.xml><?xml version="1.0" encoding="utf-8"?>
<p:tagLst xmlns:p="http://schemas.openxmlformats.org/presentationml/2006/main">
  <p:tag name="KSO_WM_DIAGRAM_VIRTUALLY_FRAME" val="{&quot;height&quot;:325.6683464566929,&quot;left&quot;:18.858031496062992,&quot;top&quot;:11.954724409448819,&quot;width&quot;:671.541968503937}"/>
</p:tagLst>
</file>

<file path=ppt/tags/tag72.xml><?xml version="1.0" encoding="utf-8"?>
<p:tagLst xmlns:p="http://schemas.openxmlformats.org/presentationml/2006/main">
  <p:tag name="KSO_WM_DIAGRAM_VIRTUALLY_FRAME" val="{&quot;height&quot;:325.6683464566929,&quot;left&quot;:18.858031496062992,&quot;top&quot;:11.954724409448819,&quot;width&quot;:671.541968503937}"/>
</p:tagLst>
</file>

<file path=ppt/tags/tag73.xml><?xml version="1.0" encoding="utf-8"?>
<p:tagLst xmlns:p="http://schemas.openxmlformats.org/presentationml/2006/main">
  <p:tag name="KSO_WM_DIAGRAM_VIRTUALLY_FRAME" val="{&quot;height&quot;:325.6683464566929,&quot;left&quot;:18.858031496062992,&quot;top&quot;:11.954724409448819,&quot;width&quot;:671.541968503937}"/>
</p:tagLst>
</file>

<file path=ppt/tags/tag74.xml><?xml version="1.0" encoding="utf-8"?>
<p:tagLst xmlns:p="http://schemas.openxmlformats.org/presentationml/2006/main">
  <p:tag name="KSO_WM_DIAGRAM_VIRTUALLY_FRAME" val="{&quot;height&quot;:325.6683464566929,&quot;left&quot;:18.858031496062992,&quot;top&quot;:11.954724409448819,&quot;width&quot;:671.541968503937}"/>
</p:tagLst>
</file>

<file path=ppt/tags/tag75.xml><?xml version="1.0" encoding="utf-8"?>
<p:tagLst xmlns:p="http://schemas.openxmlformats.org/presentationml/2006/main">
  <p:tag name="KSO_WM_DIAGRAM_VIRTUALLY_FRAME" val="{&quot;height&quot;:325.6683464566929,&quot;left&quot;:18.858031496062992,&quot;top&quot;:11.954724409448819,&quot;width&quot;:671.541968503937}"/>
</p:tagLst>
</file>

<file path=ppt/tags/tag76.xml><?xml version="1.0" encoding="utf-8"?>
<p:tagLst xmlns:p="http://schemas.openxmlformats.org/presentationml/2006/main">
  <p:tag name="KSO_WM_DIAGRAM_VIRTUALLY_FRAME" val="{&quot;height&quot;:325.6683464566929,&quot;left&quot;:18.858031496062992,&quot;top&quot;:11.954724409448819,&quot;width&quot;:671.541968503937}"/>
</p:tagLst>
</file>

<file path=ppt/tags/tag77.xml><?xml version="1.0" encoding="utf-8"?>
<p:tagLst xmlns:p="http://schemas.openxmlformats.org/presentationml/2006/main">
  <p:tag name="KSO_WM_DIAGRAM_VIRTUALLY_FRAME" val="{&quot;height&quot;:325.6683464566929,&quot;left&quot;:18.858031496062992,&quot;top&quot;:11.954724409448819,&quot;width&quot;:671.541968503937}"/>
</p:tagLst>
</file>

<file path=ppt/tags/tag78.xml><?xml version="1.0" encoding="utf-8"?>
<p:tagLst xmlns:p="http://schemas.openxmlformats.org/presentationml/2006/main">
  <p:tag name="KSO_WM_DIAGRAM_VIRTUALLY_FRAME" val="{&quot;height&quot;:325.6683464566929,&quot;left&quot;:18.858031496062992,&quot;top&quot;:11.954724409448819,&quot;width&quot;:671.541968503937}"/>
</p:tagLst>
</file>

<file path=ppt/tags/tag79.xml><?xml version="1.0" encoding="utf-8"?>
<p:tagLst xmlns:p="http://schemas.openxmlformats.org/presentationml/2006/main">
  <p:tag name="KSO_WM_DIAGRAM_VIRTUALLY_FRAME" val="{&quot;height&quot;:325.6683464566929,&quot;left&quot;:18.858031496062992,&quot;top&quot;:11.954724409448819,&quot;width&quot;:671.541968503937}"/>
</p:tagLst>
</file>

<file path=ppt/tags/tag8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80.xml><?xml version="1.0" encoding="utf-8"?>
<p:tagLst xmlns:p="http://schemas.openxmlformats.org/presentationml/2006/main">
  <p:tag name="KSO_WM_DIAGRAM_VIRTUALLY_FRAME" val="{&quot;height&quot;:325.6683464566929,&quot;left&quot;:18.858031496062992,&quot;top&quot;:11.954724409448819,&quot;width&quot;:671.541968503937}"/>
</p:tagLst>
</file>

<file path=ppt/tags/tag81.xml><?xml version="1.0" encoding="utf-8"?>
<p:tagLst xmlns:p="http://schemas.openxmlformats.org/presentationml/2006/main">
  <p:tag name="KSO_WM_DIAGRAM_VIRTUALLY_FRAME" val="{&quot;height&quot;:325.6683464566929,&quot;left&quot;:18.858031496062992,&quot;top&quot;:11.954724409448819,&quot;width&quot;:671.541968503937}"/>
</p:tagLst>
</file>

<file path=ppt/tags/tag82.xml><?xml version="1.0" encoding="utf-8"?>
<p:tagLst xmlns:p="http://schemas.openxmlformats.org/presentationml/2006/main">
  <p:tag name="KSO_WM_DIAGRAM_VIRTUALLY_FRAME" val="{&quot;height&quot;:325.6683464566929,&quot;left&quot;:18.858031496062992,&quot;top&quot;:11.954724409448819,&quot;width&quot;:671.541968503937}"/>
</p:tagLst>
</file>

<file path=ppt/tags/tag83.xml><?xml version="1.0" encoding="utf-8"?>
<p:tagLst xmlns:p="http://schemas.openxmlformats.org/presentationml/2006/main">
  <p:tag name="KSO_WM_DIAGRAM_VIRTUALLY_FRAME" val="{&quot;height&quot;:325.6683464566929,&quot;left&quot;:18.858031496062992,&quot;top&quot;:11.954724409448819,&quot;width&quot;:671.541968503937}"/>
</p:tagLst>
</file>

<file path=ppt/tags/tag84.xml><?xml version="1.0" encoding="utf-8"?>
<p:tagLst xmlns:p="http://schemas.openxmlformats.org/presentationml/2006/main">
  <p:tag name="KSO_WM_DIAGRAM_VIRTUALLY_FRAME" val="{&quot;height&quot;:325.6683464566929,&quot;left&quot;:18.858031496062992,&quot;top&quot;:11.954724409448819,&quot;width&quot;:671.541968503937}"/>
</p:tagLst>
</file>

<file path=ppt/tags/tag85.xml><?xml version="1.0" encoding="utf-8"?>
<p:tagLst xmlns:p="http://schemas.openxmlformats.org/presentationml/2006/main">
  <p:tag name="KSO_WM_DIAGRAM_VIRTUALLY_FRAME" val="{&quot;height&quot;:325.6683464566929,&quot;left&quot;:18.858031496062992,&quot;top&quot;:11.954724409448819,&quot;width&quot;:671.541968503937}"/>
</p:tagLst>
</file>

<file path=ppt/tags/tag86.xml><?xml version="1.0" encoding="utf-8"?>
<p:tagLst xmlns:p="http://schemas.openxmlformats.org/presentationml/2006/main">
  <p:tag name="KSO_WM_DIAGRAM_VIRTUALLY_FRAME" val="{&quot;height&quot;:325.6683464566929,&quot;left&quot;:18.858031496062992,&quot;top&quot;:11.954724409448819,&quot;width&quot;:671.541968503937}"/>
</p:tagLst>
</file>

<file path=ppt/tags/tag87.xml><?xml version="1.0" encoding="utf-8"?>
<p:tagLst xmlns:p="http://schemas.openxmlformats.org/presentationml/2006/main">
  <p:tag name="KSO_WM_DIAGRAM_VIRTUALLY_FRAME" val="{&quot;height&quot;:325.6683464566929,&quot;left&quot;:18.858031496062992,&quot;top&quot;:11.954724409448819,&quot;width&quot;:671.541968503937}"/>
</p:tagLst>
</file>

<file path=ppt/tags/tag88.xml><?xml version="1.0" encoding="utf-8"?>
<p:tagLst xmlns:p="http://schemas.openxmlformats.org/presentationml/2006/main">
  <p:tag name="KSO_WM_DIAGRAM_VIRTUALLY_FRAME" val="{&quot;height&quot;:325.6683464566929,&quot;left&quot;:18.858031496062992,&quot;top&quot;:11.954724409448819,&quot;width&quot;:671.541968503937}"/>
</p:tagLst>
</file>

<file path=ppt/tags/tag89.xml><?xml version="1.0" encoding="utf-8"?>
<p:tagLst xmlns:p="http://schemas.openxmlformats.org/presentationml/2006/main">
  <p:tag name="KSO_WM_DIAGRAM_VIRTUALLY_FRAME" val="{&quot;height&quot;:325.6683464566929,&quot;left&quot;:18.858031496062992,&quot;top&quot;:11.954724409448819,&quot;width&quot;:671.541968503937}"/>
</p:tagLst>
</file>

<file path=ppt/tags/tag9.xml><?xml version="1.0" encoding="utf-8"?>
<p:tagLst xmlns:p="http://schemas.openxmlformats.org/presentationml/2006/main">
  <p:tag name="KSO_WM_DIAGRAM_VIRTUALLY_FRAME" val="{&quot;height&quot;:153.88968503937008,&quot;left&quot;:35,&quot;top&quot;:134.95,&quot;width&quot;:671.0360121043468}"/>
</p:tagLst>
</file>

<file path=ppt/tags/tag90.xml><?xml version="1.0" encoding="utf-8"?>
<p:tagLst xmlns:p="http://schemas.openxmlformats.org/presentationml/2006/main">
  <p:tag name="KSO_WM_DIAGRAM_VIRTUALLY_FRAME" val="{&quot;height&quot;:325.6683464566929,&quot;left&quot;:18.858031496062992,&quot;top&quot;:11.954724409448819,&quot;width&quot;:671.541968503937}"/>
</p:tagLst>
</file>

<file path=ppt/tags/tag91.xml><?xml version="1.0" encoding="utf-8"?>
<p:tagLst xmlns:p="http://schemas.openxmlformats.org/presentationml/2006/main">
  <p:tag name="KSO_WM_DIAGRAM_VIRTUALLY_FRAME" val="{&quot;height&quot;:325.6683464566929,&quot;left&quot;:18.858031496062992,&quot;top&quot;:11.954724409448819,&quot;width&quot;:671.541968503937}"/>
</p:tagLst>
</file>

<file path=ppt/tags/tag92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62.75}"/>
</p:tagLst>
</file>

<file path=ppt/tags/tag93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62.75}"/>
</p:tagLst>
</file>

<file path=ppt/tags/tag94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62.75}"/>
</p:tagLst>
</file>

<file path=ppt/tags/tag95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62.75}"/>
</p:tagLst>
</file>

<file path=ppt/tags/tag96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62.75}"/>
</p:tagLst>
</file>

<file path=ppt/tags/tag97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98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79.0719969444195}"/>
</p:tagLst>
</file>

<file path=ppt/tags/tag99.xml><?xml version="1.0" encoding="utf-8"?>
<p:tagLst xmlns:p="http://schemas.openxmlformats.org/presentationml/2006/main">
  <p:tag name="KSO_WM_DIAGRAM_VIRTUALLY_FRAME" val="{&quot;height&quot;:224.79999018817816,&quot;left&quot;:28.528031496062976,&quot;top&quot;:101.5,&quot;width&quot;:662.75}"/>
</p:tagLst>
</file>

<file path=ppt/theme/theme1.xml><?xml version="1.0" encoding="utf-8"?>
<a:theme xmlns:a="http://schemas.openxmlformats.org/drawingml/2006/main" name="Office 主题​​">
  <a:themeElements>
    <a:clrScheme name="克莱因蓝年中总结3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2F2AEB"/>
      </a:accent1>
      <a:accent2>
        <a:srgbClr val="8FFFFF"/>
      </a:accent2>
      <a:accent3>
        <a:srgbClr val="3F3F3F"/>
      </a:accent3>
      <a:accent4>
        <a:srgbClr val="595959"/>
      </a:accent4>
      <a:accent5>
        <a:srgbClr val="5F5F5F"/>
      </a:accent5>
      <a:accent6>
        <a:srgbClr val="4D4D4D"/>
      </a:accent6>
      <a:hlink>
        <a:srgbClr val="000000"/>
      </a:hlink>
      <a:folHlink>
        <a:srgbClr val="919191"/>
      </a:folHlink>
    </a:clrScheme>
    <a:fontScheme name="MiSans Heavy">
      <a:majorFont>
        <a:latin typeface="MiSans Bold"/>
        <a:ea typeface="MiSans Heavy"/>
        <a:cs typeface=""/>
      </a:majorFont>
      <a:minorFont>
        <a:latin typeface="MiSans Light"/>
        <a:ea typeface="MiSans Light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iSans Light"/>
        <a:ea typeface=""/>
        <a:cs typeface=""/>
        <a:font script="Jpan" typeface="ＭＳ Ｐゴシック"/>
        <a:font script="Hang" typeface="맑은 고딕"/>
        <a:font script="Hans" typeface="Mi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Sans Light"/>
        <a:ea typeface=""/>
        <a:cs typeface=""/>
        <a:font script="Jpan" typeface="ＭＳ Ｐゴシック"/>
        <a:font script="Hang" typeface="맑은 고딕"/>
        <a:font script="Hans" typeface="MiSans Light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iSans Light"/>
        <a:ea typeface=""/>
        <a:cs typeface=""/>
        <a:font script="Jpan" typeface="ＭＳ Ｐゴシック"/>
        <a:font script="Hang" typeface="맑은 고딕"/>
        <a:font script="Hans" typeface="Mi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Sans Light"/>
        <a:ea typeface=""/>
        <a:cs typeface=""/>
        <a:font script="Jpan" typeface="ＭＳ Ｐゴシック"/>
        <a:font script="Hang" typeface="맑은 고딕"/>
        <a:font script="Hans" typeface="MiSans Light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蓝色商务风3</Template>
  <TotalTime>0</TotalTime>
  <Words>3945</Words>
  <Application>WPS 演示</Application>
  <PresentationFormat>全屏显示(16:9)</PresentationFormat>
  <Paragraphs>494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6" baseType="lpstr">
      <vt:lpstr>Arial</vt:lpstr>
      <vt:lpstr>宋体</vt:lpstr>
      <vt:lpstr>Wingdings</vt:lpstr>
      <vt:lpstr>MiSans Light</vt:lpstr>
      <vt:lpstr>Montserrat Black</vt:lpstr>
      <vt:lpstr>汉仪旗黑-50S</vt:lpstr>
      <vt:lpstr>黑体</vt:lpstr>
      <vt:lpstr>微软雅黑</vt:lpstr>
      <vt:lpstr>Wingdings</vt:lpstr>
      <vt:lpstr>MiSans Heavy</vt:lpstr>
      <vt:lpstr>Arial Unicode MS</vt:lpstr>
      <vt:lpstr>MiSans Bold</vt:lpstr>
      <vt:lpstr>仿宋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哒哒 熊猫</dc:creator>
  <cp:lastModifiedBy>默</cp:lastModifiedBy>
  <cp:revision>520</cp:revision>
  <dcterms:created xsi:type="dcterms:W3CDTF">2023-07-27T03:22:00Z</dcterms:created>
  <dcterms:modified xsi:type="dcterms:W3CDTF">2025-01-18T10:01:37Z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323F78084CDB48658174C10589D6FB6D_12</vt:lpwstr>
  </property>
  <property fmtid="{D5CDD505-2E9C-101B-9397-08002B2CF9AE}" pid="3" name="KSOProductBuildVer">
    <vt:lpwstr>2052-12.1.0.19770</vt:lpwstr>
  </property>
  <property fmtid="{D5CDD505-2E9C-101B-9397-08002B2CF9AE}" pid="4" name="KSOTemplateUUID">
    <vt:lpwstr>v1.0_mb_MMqn+cAplvfp40vMHu0q7A==</vt:lpwstr>
  </property>
</Properties>
</file>

<file path=docProps/thumbnail.jpeg>
</file>